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0" r:id="rId4"/>
    <p:sldId id="261" r:id="rId5"/>
    <p:sldId id="274" r:id="rId6"/>
    <p:sldId id="275" r:id="rId7"/>
    <p:sldId id="264" r:id="rId8"/>
    <p:sldId id="276"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2829"/>
    <a:srgbClr val="F96565"/>
    <a:srgbClr val="C40001"/>
    <a:srgbClr val="E8504F"/>
    <a:srgbClr val="F6AAAA"/>
    <a:srgbClr val="F965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50297A-B0FC-4E8D-9DD0-A30BE824493D}" v="116" dt="2024-04-29T15:34:48.0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4" d="100"/>
          <a:sy n="54" d="100"/>
        </p:scale>
        <p:origin x="1148"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hardeep Kaur" userId="d10a6411d0b537bf" providerId="LiveId" clId="{D650297A-B0FC-4E8D-9DD0-A30BE824493D}"/>
    <pc:docChg chg="undo custSel addSld delSld modSld">
      <pc:chgData name="Mehardeep Kaur" userId="d10a6411d0b537bf" providerId="LiveId" clId="{D650297A-B0FC-4E8D-9DD0-A30BE824493D}" dt="2024-04-29T15:35:53.008" v="1681" actId="1076"/>
      <pc:docMkLst>
        <pc:docMk/>
      </pc:docMkLst>
      <pc:sldChg chg="addSp delSp modSp add mod">
        <pc:chgData name="Mehardeep Kaur" userId="d10a6411d0b537bf" providerId="LiveId" clId="{D650297A-B0FC-4E8D-9DD0-A30BE824493D}" dt="2024-04-26T05:44:31.291" v="538" actId="20577"/>
        <pc:sldMkLst>
          <pc:docMk/>
          <pc:sldMk cId="540855462" sldId="258"/>
        </pc:sldMkLst>
        <pc:spChg chg="mod">
          <ac:chgData name="Mehardeep Kaur" userId="d10a6411d0b537bf" providerId="LiveId" clId="{D650297A-B0FC-4E8D-9DD0-A30BE824493D}" dt="2024-04-26T05:27:40.883" v="5" actId="208"/>
          <ac:spMkLst>
            <pc:docMk/>
            <pc:sldMk cId="540855462" sldId="258"/>
            <ac:spMk id="6" creationId="{1F830B4E-B0EA-DC1D-4862-6495FD387D8C}"/>
          </ac:spMkLst>
        </pc:spChg>
        <pc:spChg chg="mod">
          <ac:chgData name="Mehardeep Kaur" userId="d10a6411d0b537bf" providerId="LiveId" clId="{D650297A-B0FC-4E8D-9DD0-A30BE824493D}" dt="2024-04-26T05:28:41.188" v="96" actId="14100"/>
          <ac:spMkLst>
            <pc:docMk/>
            <pc:sldMk cId="540855462" sldId="258"/>
            <ac:spMk id="7" creationId="{4C738BFD-4195-C72A-0061-4D2D9058148E}"/>
          </ac:spMkLst>
        </pc:spChg>
        <pc:spChg chg="mod">
          <ac:chgData name="Mehardeep Kaur" userId="d10a6411d0b537bf" providerId="LiveId" clId="{D650297A-B0FC-4E8D-9DD0-A30BE824493D}" dt="2024-04-26T05:29:48.053" v="106" actId="1076"/>
          <ac:spMkLst>
            <pc:docMk/>
            <pc:sldMk cId="540855462" sldId="258"/>
            <ac:spMk id="8" creationId="{CFCF6096-E83E-5595-D993-0C79970B18D1}"/>
          </ac:spMkLst>
        </pc:spChg>
        <pc:spChg chg="mod">
          <ac:chgData name="Mehardeep Kaur" userId="d10a6411d0b537bf" providerId="LiveId" clId="{D650297A-B0FC-4E8D-9DD0-A30BE824493D}" dt="2024-04-26T05:27:21.455" v="2" actId="2085"/>
          <ac:spMkLst>
            <pc:docMk/>
            <pc:sldMk cId="540855462" sldId="258"/>
            <ac:spMk id="15" creationId="{1D2ED423-53E7-D973-2A57-A260CB238E35}"/>
          </ac:spMkLst>
        </pc:spChg>
        <pc:spChg chg="mod">
          <ac:chgData name="Mehardeep Kaur" userId="d10a6411d0b537bf" providerId="LiveId" clId="{D650297A-B0FC-4E8D-9DD0-A30BE824493D}" dt="2024-04-26T05:36:03.498" v="139" actId="207"/>
          <ac:spMkLst>
            <pc:docMk/>
            <pc:sldMk cId="540855462" sldId="258"/>
            <ac:spMk id="16" creationId="{9235E973-514B-015E-023A-B905A3B4B5D6}"/>
          </ac:spMkLst>
        </pc:spChg>
        <pc:spChg chg="mod">
          <ac:chgData name="Mehardeep Kaur" userId="d10a6411d0b537bf" providerId="LiveId" clId="{D650297A-B0FC-4E8D-9DD0-A30BE824493D}" dt="2024-04-26T05:35:25.440" v="134" actId="14100"/>
          <ac:spMkLst>
            <pc:docMk/>
            <pc:sldMk cId="540855462" sldId="258"/>
            <ac:spMk id="17" creationId="{79378E5C-3E71-1FE8-4DC6-5D03571A3A9B}"/>
          </ac:spMkLst>
        </pc:spChg>
        <pc:spChg chg="mod">
          <ac:chgData name="Mehardeep Kaur" userId="d10a6411d0b537bf" providerId="LiveId" clId="{D650297A-B0FC-4E8D-9DD0-A30BE824493D}" dt="2024-04-26T05:34:17.447" v="129" actId="207"/>
          <ac:spMkLst>
            <pc:docMk/>
            <pc:sldMk cId="540855462" sldId="258"/>
            <ac:spMk id="18" creationId="{EB5A3E5F-D174-2F9B-F4E4-356508CAF9AB}"/>
          </ac:spMkLst>
        </pc:spChg>
        <pc:spChg chg="mod">
          <ac:chgData name="Mehardeep Kaur" userId="d10a6411d0b537bf" providerId="LiveId" clId="{D650297A-B0FC-4E8D-9DD0-A30BE824493D}" dt="2024-04-26T05:32:45.424" v="120" actId="1076"/>
          <ac:spMkLst>
            <pc:docMk/>
            <pc:sldMk cId="540855462" sldId="258"/>
            <ac:spMk id="19" creationId="{8188E8B1-E157-5814-CE36-A87C9EAFC3E7}"/>
          </ac:spMkLst>
        </pc:spChg>
        <pc:spChg chg="mod">
          <ac:chgData name="Mehardeep Kaur" userId="d10a6411d0b537bf" providerId="LiveId" clId="{D650297A-B0FC-4E8D-9DD0-A30BE824493D}" dt="2024-04-26T05:33:41.903" v="126" actId="207"/>
          <ac:spMkLst>
            <pc:docMk/>
            <pc:sldMk cId="540855462" sldId="258"/>
            <ac:spMk id="20" creationId="{360B11AB-89DF-85C0-177E-7F9C13932BB5}"/>
          </ac:spMkLst>
        </pc:spChg>
        <pc:spChg chg="mod">
          <ac:chgData name="Mehardeep Kaur" userId="d10a6411d0b537bf" providerId="LiveId" clId="{D650297A-B0FC-4E8D-9DD0-A30BE824493D}" dt="2024-04-26T05:41:27.099" v="284" actId="20577"/>
          <ac:spMkLst>
            <pc:docMk/>
            <pc:sldMk cId="540855462" sldId="258"/>
            <ac:spMk id="21" creationId="{DAE7DC23-DEC4-1BA1-AD8B-956BEA2D388D}"/>
          </ac:spMkLst>
        </pc:spChg>
        <pc:spChg chg="mod">
          <ac:chgData name="Mehardeep Kaur" userId="d10a6411d0b537bf" providerId="LiveId" clId="{D650297A-B0FC-4E8D-9DD0-A30BE824493D}" dt="2024-04-26T05:41:53.082" v="347" actId="20577"/>
          <ac:spMkLst>
            <pc:docMk/>
            <pc:sldMk cId="540855462" sldId="258"/>
            <ac:spMk id="22" creationId="{37656CF6-64FD-D337-6645-B8AB72F0A80C}"/>
          </ac:spMkLst>
        </pc:spChg>
        <pc:spChg chg="mod">
          <ac:chgData name="Mehardeep Kaur" userId="d10a6411d0b537bf" providerId="LiveId" clId="{D650297A-B0FC-4E8D-9DD0-A30BE824493D}" dt="2024-04-26T05:42:54.416" v="380" actId="20577"/>
          <ac:spMkLst>
            <pc:docMk/>
            <pc:sldMk cId="540855462" sldId="258"/>
            <ac:spMk id="23" creationId="{4D389AEC-C372-FA5E-CBCC-D622A196CE72}"/>
          </ac:spMkLst>
        </pc:spChg>
        <pc:spChg chg="mod">
          <ac:chgData name="Mehardeep Kaur" userId="d10a6411d0b537bf" providerId="LiveId" clId="{D650297A-B0FC-4E8D-9DD0-A30BE824493D}" dt="2024-04-26T05:44:31.291" v="538" actId="20577"/>
          <ac:spMkLst>
            <pc:docMk/>
            <pc:sldMk cId="540855462" sldId="258"/>
            <ac:spMk id="24" creationId="{4634E97F-807C-E179-12F3-4CC6A82414E9}"/>
          </ac:spMkLst>
        </pc:spChg>
        <pc:spChg chg="mod">
          <ac:chgData name="Mehardeep Kaur" userId="d10a6411d0b537bf" providerId="LiveId" clId="{D650297A-B0FC-4E8D-9DD0-A30BE824493D}" dt="2024-04-26T05:36:48.839" v="145" actId="207"/>
          <ac:spMkLst>
            <pc:docMk/>
            <pc:sldMk cId="540855462" sldId="258"/>
            <ac:spMk id="25" creationId="{96200675-7010-E97E-6113-CC7548946B86}"/>
          </ac:spMkLst>
        </pc:spChg>
        <pc:spChg chg="mod">
          <ac:chgData name="Mehardeep Kaur" userId="d10a6411d0b537bf" providerId="LiveId" clId="{D650297A-B0FC-4E8D-9DD0-A30BE824493D}" dt="2024-04-26T05:32:51.788" v="121" actId="1076"/>
          <ac:spMkLst>
            <pc:docMk/>
            <pc:sldMk cId="540855462" sldId="258"/>
            <ac:spMk id="26" creationId="{01B8B29C-5281-EFF7-8BF8-A2398D3119DE}"/>
          </ac:spMkLst>
        </pc:spChg>
        <pc:spChg chg="mod">
          <ac:chgData name="Mehardeep Kaur" userId="d10a6411d0b537bf" providerId="LiveId" clId="{D650297A-B0FC-4E8D-9DD0-A30BE824493D}" dt="2024-04-26T05:33:41.903" v="126" actId="207"/>
          <ac:spMkLst>
            <pc:docMk/>
            <pc:sldMk cId="540855462" sldId="258"/>
            <ac:spMk id="28" creationId="{FCA30F14-E0F6-5D4F-8926-F1D0096637C1}"/>
          </ac:spMkLst>
        </pc:spChg>
        <pc:spChg chg="mod">
          <ac:chgData name="Mehardeep Kaur" userId="d10a6411d0b537bf" providerId="LiveId" clId="{D650297A-B0FC-4E8D-9DD0-A30BE824493D}" dt="2024-04-26T05:34:17.447" v="129" actId="207"/>
          <ac:spMkLst>
            <pc:docMk/>
            <pc:sldMk cId="540855462" sldId="258"/>
            <ac:spMk id="30" creationId="{717F0E00-D7E1-F340-DC36-6A6DAA6C07CE}"/>
          </ac:spMkLst>
        </pc:spChg>
        <pc:spChg chg="mod">
          <ac:chgData name="Mehardeep Kaur" userId="d10a6411d0b537bf" providerId="LiveId" clId="{D650297A-B0FC-4E8D-9DD0-A30BE824493D}" dt="2024-04-26T05:35:41.197" v="137" actId="1076"/>
          <ac:spMkLst>
            <pc:docMk/>
            <pc:sldMk cId="540855462" sldId="258"/>
            <ac:spMk id="32" creationId="{7524D247-07AE-AF51-0C72-9B376F4645EA}"/>
          </ac:spMkLst>
        </pc:spChg>
        <pc:spChg chg="mod">
          <ac:chgData name="Mehardeep Kaur" userId="d10a6411d0b537bf" providerId="LiveId" clId="{D650297A-B0FC-4E8D-9DD0-A30BE824493D}" dt="2024-04-26T05:36:08.171" v="140" actId="14100"/>
          <ac:spMkLst>
            <pc:docMk/>
            <pc:sldMk cId="540855462" sldId="258"/>
            <ac:spMk id="34" creationId="{4227074D-8ADC-3E53-5E89-DAB03ABD05CA}"/>
          </ac:spMkLst>
        </pc:spChg>
        <pc:picChg chg="add del mod">
          <ac:chgData name="Mehardeep Kaur" userId="d10a6411d0b537bf" providerId="LiveId" clId="{D650297A-B0FC-4E8D-9DD0-A30BE824493D}" dt="2024-04-26T05:36:59.197" v="148" actId="478"/>
          <ac:picMkLst>
            <pc:docMk/>
            <pc:sldMk cId="540855462" sldId="258"/>
            <ac:picMk id="2050" creationId="{7F36605C-E6B4-76C0-5409-4BBC9F6C0BE6}"/>
          </ac:picMkLst>
        </pc:picChg>
      </pc:sldChg>
      <pc:sldChg chg="addSp delSp new del">
        <pc:chgData name="Mehardeep Kaur" userId="d10a6411d0b537bf" providerId="LiveId" clId="{D650297A-B0FC-4E8D-9DD0-A30BE824493D}" dt="2024-04-26T05:36:56.467" v="147" actId="2696"/>
        <pc:sldMkLst>
          <pc:docMk/>
          <pc:sldMk cId="2284752990" sldId="259"/>
        </pc:sldMkLst>
        <pc:picChg chg="add del">
          <ac:chgData name="Mehardeep Kaur" userId="d10a6411d0b537bf" providerId="LiveId" clId="{D650297A-B0FC-4E8D-9DD0-A30BE824493D}" dt="2024-04-26T05:36:52.319" v="146" actId="478"/>
          <ac:picMkLst>
            <pc:docMk/>
            <pc:sldMk cId="2284752990" sldId="259"/>
            <ac:picMk id="1026" creationId="{51007BC8-35A7-114E-B514-87DCC25CE1C1}"/>
          </ac:picMkLst>
        </pc:picChg>
      </pc:sldChg>
      <pc:sldChg chg="addSp delSp modSp add mod modTransition modAnim">
        <pc:chgData name="Mehardeep Kaur" userId="d10a6411d0b537bf" providerId="LiveId" clId="{D650297A-B0FC-4E8D-9DD0-A30BE824493D}" dt="2024-04-26T06:44:40.490" v="787" actId="14100"/>
        <pc:sldMkLst>
          <pc:docMk/>
          <pc:sldMk cId="445061206" sldId="260"/>
        </pc:sldMkLst>
        <pc:spChg chg="mod">
          <ac:chgData name="Mehardeep Kaur" userId="d10a6411d0b537bf" providerId="LiveId" clId="{D650297A-B0FC-4E8D-9DD0-A30BE824493D}" dt="2024-04-26T06:19:20.826" v="569" actId="1076"/>
          <ac:spMkLst>
            <pc:docMk/>
            <pc:sldMk cId="445061206" sldId="260"/>
            <ac:spMk id="4" creationId="{EE9FFC90-181F-2AC8-4FE8-3F33D0FF4687}"/>
          </ac:spMkLst>
        </pc:spChg>
        <pc:spChg chg="mod">
          <ac:chgData name="Mehardeep Kaur" userId="d10a6411d0b537bf" providerId="LiveId" clId="{D650297A-B0FC-4E8D-9DD0-A30BE824493D}" dt="2024-04-26T06:19:20.826" v="569" actId="1076"/>
          <ac:spMkLst>
            <pc:docMk/>
            <pc:sldMk cId="445061206" sldId="260"/>
            <ac:spMk id="5" creationId="{26AA16F5-6604-1216-8F5C-28FC44D8DFEB}"/>
          </ac:spMkLst>
        </pc:spChg>
        <pc:spChg chg="mod">
          <ac:chgData name="Mehardeep Kaur" userId="d10a6411d0b537bf" providerId="LiveId" clId="{D650297A-B0FC-4E8D-9DD0-A30BE824493D}" dt="2024-04-26T06:23:43.652" v="615" actId="123"/>
          <ac:spMkLst>
            <pc:docMk/>
            <pc:sldMk cId="445061206" sldId="260"/>
            <ac:spMk id="8" creationId="{6504BA43-4EB5-CE81-F36B-ADF723230D06}"/>
          </ac:spMkLst>
        </pc:spChg>
        <pc:spChg chg="add del mod">
          <ac:chgData name="Mehardeep Kaur" userId="d10a6411d0b537bf" providerId="LiveId" clId="{D650297A-B0FC-4E8D-9DD0-A30BE824493D}" dt="2024-04-26T06:39:49.679" v="693" actId="478"/>
          <ac:spMkLst>
            <pc:docMk/>
            <pc:sldMk cId="445061206" sldId="260"/>
            <ac:spMk id="10" creationId="{540C277D-137D-7E51-5606-F623E72C37FC}"/>
          </ac:spMkLst>
        </pc:spChg>
        <pc:spChg chg="add mod">
          <ac:chgData name="Mehardeep Kaur" userId="d10a6411d0b537bf" providerId="LiveId" clId="{D650297A-B0FC-4E8D-9DD0-A30BE824493D}" dt="2024-04-26T06:44:40.490" v="787" actId="14100"/>
          <ac:spMkLst>
            <pc:docMk/>
            <pc:sldMk cId="445061206" sldId="260"/>
            <ac:spMk id="15" creationId="{213EB794-60EE-8E78-6417-63BFD9666531}"/>
          </ac:spMkLst>
        </pc:spChg>
        <pc:graphicFrameChg chg="add del mod">
          <ac:chgData name="Mehardeep Kaur" userId="d10a6411d0b537bf" providerId="LiveId" clId="{D650297A-B0FC-4E8D-9DD0-A30BE824493D}" dt="2024-04-26T06:32:19.221" v="642" actId="478"/>
          <ac:graphicFrameMkLst>
            <pc:docMk/>
            <pc:sldMk cId="445061206" sldId="260"/>
            <ac:graphicFrameMk id="6" creationId="{DA29B045-A348-0A50-8D58-A0126132E0B9}"/>
          </ac:graphicFrameMkLst>
        </pc:graphicFrameChg>
        <pc:graphicFrameChg chg="add mod">
          <ac:chgData name="Mehardeep Kaur" userId="d10a6411d0b537bf" providerId="LiveId" clId="{D650297A-B0FC-4E8D-9DD0-A30BE824493D}" dt="2024-04-26T06:42:35.584" v="781" actId="207"/>
          <ac:graphicFrameMkLst>
            <pc:docMk/>
            <pc:sldMk cId="445061206" sldId="260"/>
            <ac:graphicFrameMk id="13" creationId="{EE7B505E-5B31-44F8-83A0-A068D5C5A33C}"/>
          </ac:graphicFrameMkLst>
        </pc:graphicFrameChg>
        <pc:picChg chg="del mod">
          <ac:chgData name="Mehardeep Kaur" userId="d10a6411d0b537bf" providerId="LiveId" clId="{D650297A-B0FC-4E8D-9DD0-A30BE824493D}" dt="2024-04-26T06:41:00.639" v="701" actId="478"/>
          <ac:picMkLst>
            <pc:docMk/>
            <pc:sldMk cId="445061206" sldId="260"/>
            <ac:picMk id="7" creationId="{DCCED7CC-AAB2-4CA8-ACDA-BB5706E7A3F2}"/>
          </ac:picMkLst>
        </pc:picChg>
      </pc:sldChg>
      <pc:sldChg chg="addSp delSp modSp add mod addAnim delAnim">
        <pc:chgData name="Mehardeep Kaur" userId="d10a6411d0b537bf" providerId="LiveId" clId="{D650297A-B0FC-4E8D-9DD0-A30BE824493D}" dt="2024-04-26T07:21:37.114" v="984" actId="115"/>
        <pc:sldMkLst>
          <pc:docMk/>
          <pc:sldMk cId="1093759966" sldId="261"/>
        </pc:sldMkLst>
        <pc:spChg chg="mod">
          <ac:chgData name="Mehardeep Kaur" userId="d10a6411d0b537bf" providerId="LiveId" clId="{D650297A-B0FC-4E8D-9DD0-A30BE824493D}" dt="2024-04-26T06:57:27.583" v="825" actId="20577"/>
          <ac:spMkLst>
            <pc:docMk/>
            <pc:sldMk cId="1093759966" sldId="261"/>
            <ac:spMk id="2" creationId="{C9E8E58C-BC2A-2524-F820-1A352EF9E80A}"/>
          </ac:spMkLst>
        </pc:spChg>
        <pc:spChg chg="mod topLvl">
          <ac:chgData name="Mehardeep Kaur" userId="d10a6411d0b537bf" providerId="LiveId" clId="{D650297A-B0FC-4E8D-9DD0-A30BE824493D}" dt="2024-04-26T07:07:22.461" v="882" actId="20577"/>
          <ac:spMkLst>
            <pc:docMk/>
            <pc:sldMk cId="1093759966" sldId="261"/>
            <ac:spMk id="3" creationId="{B5FCCF26-63C1-9D8D-2127-205177C48D44}"/>
          </ac:spMkLst>
        </pc:spChg>
        <pc:spChg chg="mod topLvl">
          <ac:chgData name="Mehardeep Kaur" userId="d10a6411d0b537bf" providerId="LiveId" clId="{D650297A-B0FC-4E8D-9DD0-A30BE824493D}" dt="2024-04-26T07:06:32.277" v="878" actId="14100"/>
          <ac:spMkLst>
            <pc:docMk/>
            <pc:sldMk cId="1093759966" sldId="261"/>
            <ac:spMk id="4" creationId="{9A1319AF-96E4-E42B-49CE-D89B8C576C41}"/>
          </ac:spMkLst>
        </pc:spChg>
        <pc:spChg chg="mod topLvl">
          <ac:chgData name="Mehardeep Kaur" userId="d10a6411d0b537bf" providerId="LiveId" clId="{D650297A-B0FC-4E8D-9DD0-A30BE824493D}" dt="2024-04-26T07:06:36.156" v="879" actId="14100"/>
          <ac:spMkLst>
            <pc:docMk/>
            <pc:sldMk cId="1093759966" sldId="261"/>
            <ac:spMk id="5" creationId="{6E174C3D-0239-B153-7A18-78492DA1A232}"/>
          </ac:spMkLst>
        </pc:spChg>
        <pc:spChg chg="mod topLvl">
          <ac:chgData name="Mehardeep Kaur" userId="d10a6411d0b537bf" providerId="LiveId" clId="{D650297A-B0FC-4E8D-9DD0-A30BE824493D}" dt="2024-04-26T07:06:39.145" v="880" actId="14100"/>
          <ac:spMkLst>
            <pc:docMk/>
            <pc:sldMk cId="1093759966" sldId="261"/>
            <ac:spMk id="6" creationId="{EA0B54B4-AB19-688A-388D-D841A7691AE6}"/>
          </ac:spMkLst>
        </pc:spChg>
        <pc:spChg chg="del mod topLvl">
          <ac:chgData name="Mehardeep Kaur" userId="d10a6411d0b537bf" providerId="LiveId" clId="{D650297A-B0FC-4E8D-9DD0-A30BE824493D}" dt="2024-04-26T06:58:16.527" v="840" actId="478"/>
          <ac:spMkLst>
            <pc:docMk/>
            <pc:sldMk cId="1093759966" sldId="261"/>
            <ac:spMk id="7" creationId="{4BC8DEA3-69D4-B8E9-4768-9786740C8FD2}"/>
          </ac:spMkLst>
        </pc:spChg>
        <pc:spChg chg="del">
          <ac:chgData name="Mehardeep Kaur" userId="d10a6411d0b537bf" providerId="LiveId" clId="{D650297A-B0FC-4E8D-9DD0-A30BE824493D}" dt="2024-04-26T06:56:06.407" v="790" actId="478"/>
          <ac:spMkLst>
            <pc:docMk/>
            <pc:sldMk cId="1093759966" sldId="261"/>
            <ac:spMk id="11" creationId="{22641F95-D887-0215-6583-BB51664C512E}"/>
          </ac:spMkLst>
        </pc:spChg>
        <pc:spChg chg="del">
          <ac:chgData name="Mehardeep Kaur" userId="d10a6411d0b537bf" providerId="LiveId" clId="{D650297A-B0FC-4E8D-9DD0-A30BE824493D}" dt="2024-04-26T06:56:14.457" v="794" actId="478"/>
          <ac:spMkLst>
            <pc:docMk/>
            <pc:sldMk cId="1093759966" sldId="261"/>
            <ac:spMk id="12" creationId="{7FFE4B5B-4EAD-A7B3-5091-5D67664A920A}"/>
          </ac:spMkLst>
        </pc:spChg>
        <pc:spChg chg="del mod">
          <ac:chgData name="Mehardeep Kaur" userId="d10a6411d0b537bf" providerId="LiveId" clId="{D650297A-B0FC-4E8D-9DD0-A30BE824493D}" dt="2024-04-26T06:56:23.307" v="797" actId="478"/>
          <ac:spMkLst>
            <pc:docMk/>
            <pc:sldMk cId="1093759966" sldId="261"/>
            <ac:spMk id="13" creationId="{AC0AAB67-007E-8779-8ECA-44CEE4327B36}"/>
          </ac:spMkLst>
        </pc:spChg>
        <pc:spChg chg="del mod">
          <ac:chgData name="Mehardeep Kaur" userId="d10a6411d0b537bf" providerId="LiveId" clId="{D650297A-B0FC-4E8D-9DD0-A30BE824493D}" dt="2024-04-26T06:56:30.460" v="800" actId="478"/>
          <ac:spMkLst>
            <pc:docMk/>
            <pc:sldMk cId="1093759966" sldId="261"/>
            <ac:spMk id="14" creationId="{618D6C0C-2CA0-F63A-7DEB-3A74DBA51C9E}"/>
          </ac:spMkLst>
        </pc:spChg>
        <pc:spChg chg="del mod">
          <ac:chgData name="Mehardeep Kaur" userId="d10a6411d0b537bf" providerId="LiveId" clId="{D650297A-B0FC-4E8D-9DD0-A30BE824493D}" dt="2024-04-26T06:57:01.251" v="808" actId="478"/>
          <ac:spMkLst>
            <pc:docMk/>
            <pc:sldMk cId="1093759966" sldId="261"/>
            <ac:spMk id="15" creationId="{B9E56BEB-C213-4E0E-8A95-DB28C60EC393}"/>
          </ac:spMkLst>
        </pc:spChg>
        <pc:spChg chg="del mod">
          <ac:chgData name="Mehardeep Kaur" userId="d10a6411d0b537bf" providerId="LiveId" clId="{D650297A-B0FC-4E8D-9DD0-A30BE824493D}" dt="2024-04-26T06:56:56.827" v="806" actId="478"/>
          <ac:spMkLst>
            <pc:docMk/>
            <pc:sldMk cId="1093759966" sldId="261"/>
            <ac:spMk id="16" creationId="{57AFB2FB-BA23-6F61-0733-4B64A03F4402}"/>
          </ac:spMkLst>
        </pc:spChg>
        <pc:spChg chg="del mod">
          <ac:chgData name="Mehardeep Kaur" userId="d10a6411d0b537bf" providerId="LiveId" clId="{D650297A-B0FC-4E8D-9DD0-A30BE824493D}" dt="2024-04-26T06:56:47.584" v="802" actId="478"/>
          <ac:spMkLst>
            <pc:docMk/>
            <pc:sldMk cId="1093759966" sldId="261"/>
            <ac:spMk id="17" creationId="{7B245E71-E054-53E1-2281-2D68C54F8B8F}"/>
          </ac:spMkLst>
        </pc:spChg>
        <pc:spChg chg="del mod">
          <ac:chgData name="Mehardeep Kaur" userId="d10a6411d0b537bf" providerId="LiveId" clId="{D650297A-B0FC-4E8D-9DD0-A30BE824493D}" dt="2024-04-26T06:56:53.050" v="804" actId="478"/>
          <ac:spMkLst>
            <pc:docMk/>
            <pc:sldMk cId="1093759966" sldId="261"/>
            <ac:spMk id="18" creationId="{633A3D3D-5025-328E-DE16-B1A976B8516B}"/>
          </ac:spMkLst>
        </pc:spChg>
        <pc:spChg chg="del mod topLvl">
          <ac:chgData name="Mehardeep Kaur" userId="d10a6411d0b537bf" providerId="LiveId" clId="{D650297A-B0FC-4E8D-9DD0-A30BE824493D}" dt="2024-04-26T06:58:04.680" v="834" actId="478"/>
          <ac:spMkLst>
            <pc:docMk/>
            <pc:sldMk cId="1093759966" sldId="261"/>
            <ac:spMk id="19" creationId="{1C49596A-7BF8-D7C4-910E-F934C283572C}"/>
          </ac:spMkLst>
        </pc:spChg>
        <pc:spChg chg="del mod topLvl">
          <ac:chgData name="Mehardeep Kaur" userId="d10a6411d0b537bf" providerId="LiveId" clId="{D650297A-B0FC-4E8D-9DD0-A30BE824493D}" dt="2024-04-26T06:58:08.991" v="836" actId="478"/>
          <ac:spMkLst>
            <pc:docMk/>
            <pc:sldMk cId="1093759966" sldId="261"/>
            <ac:spMk id="22" creationId="{8EA70693-A07E-610B-B65A-B96387A73838}"/>
          </ac:spMkLst>
        </pc:spChg>
        <pc:spChg chg="add mod">
          <ac:chgData name="Mehardeep Kaur" userId="d10a6411d0b537bf" providerId="LiveId" clId="{D650297A-B0FC-4E8D-9DD0-A30BE824493D}" dt="2024-04-26T07:07:30.627" v="883" actId="14100"/>
          <ac:spMkLst>
            <pc:docMk/>
            <pc:sldMk cId="1093759966" sldId="261"/>
            <ac:spMk id="24" creationId="{DE1370B6-34A2-D396-82A4-96158AD3F77C}"/>
          </ac:spMkLst>
        </pc:spChg>
        <pc:spChg chg="add mod">
          <ac:chgData name="Mehardeep Kaur" userId="d10a6411d0b537bf" providerId="LiveId" clId="{D650297A-B0FC-4E8D-9DD0-A30BE824493D}" dt="2024-04-26T07:21:09.033" v="976" actId="114"/>
          <ac:spMkLst>
            <pc:docMk/>
            <pc:sldMk cId="1093759966" sldId="261"/>
            <ac:spMk id="25" creationId="{195DC399-200F-9EF3-A72B-3B119FD274E8}"/>
          </ac:spMkLst>
        </pc:spChg>
        <pc:spChg chg="add mod">
          <ac:chgData name="Mehardeep Kaur" userId="d10a6411d0b537bf" providerId="LiveId" clId="{D650297A-B0FC-4E8D-9DD0-A30BE824493D}" dt="2024-04-26T07:21:17.423" v="978" actId="115"/>
          <ac:spMkLst>
            <pc:docMk/>
            <pc:sldMk cId="1093759966" sldId="261"/>
            <ac:spMk id="26" creationId="{03243793-F403-CAA0-8D92-994E4B5F7869}"/>
          </ac:spMkLst>
        </pc:spChg>
        <pc:spChg chg="add mod">
          <ac:chgData name="Mehardeep Kaur" userId="d10a6411d0b537bf" providerId="LiveId" clId="{D650297A-B0FC-4E8D-9DD0-A30BE824493D}" dt="2024-04-26T07:21:24.584" v="980" actId="115"/>
          <ac:spMkLst>
            <pc:docMk/>
            <pc:sldMk cId="1093759966" sldId="261"/>
            <ac:spMk id="27" creationId="{7B3733CD-028E-3221-41B5-AC38086C2308}"/>
          </ac:spMkLst>
        </pc:spChg>
        <pc:spChg chg="add mod">
          <ac:chgData name="Mehardeep Kaur" userId="d10a6411d0b537bf" providerId="LiveId" clId="{D650297A-B0FC-4E8D-9DD0-A30BE824493D}" dt="2024-04-26T07:21:30.923" v="982" actId="115"/>
          <ac:spMkLst>
            <pc:docMk/>
            <pc:sldMk cId="1093759966" sldId="261"/>
            <ac:spMk id="29" creationId="{2DD24700-BCC3-2A65-5FED-66964F75B396}"/>
          </ac:spMkLst>
        </pc:spChg>
        <pc:spChg chg="add mod">
          <ac:chgData name="Mehardeep Kaur" userId="d10a6411d0b537bf" providerId="LiveId" clId="{D650297A-B0FC-4E8D-9DD0-A30BE824493D}" dt="2024-04-26T07:21:37.114" v="984" actId="115"/>
          <ac:spMkLst>
            <pc:docMk/>
            <pc:sldMk cId="1093759966" sldId="261"/>
            <ac:spMk id="30" creationId="{DEA92F7E-B8B7-B99A-C569-9F24A57B265D}"/>
          </ac:spMkLst>
        </pc:spChg>
        <pc:spChg chg="del mod topLvl">
          <ac:chgData name="Mehardeep Kaur" userId="d10a6411d0b537bf" providerId="LiveId" clId="{D650297A-B0FC-4E8D-9DD0-A30BE824493D}" dt="2024-04-26T06:58:12.479" v="838" actId="478"/>
          <ac:spMkLst>
            <pc:docMk/>
            <pc:sldMk cId="1093759966" sldId="261"/>
            <ac:spMk id="33" creationId="{262EEBE6-442A-64D3-28BF-555564B01394}"/>
          </ac:spMkLst>
        </pc:spChg>
        <pc:grpChg chg="del">
          <ac:chgData name="Mehardeep Kaur" userId="d10a6411d0b537bf" providerId="LiveId" clId="{D650297A-B0FC-4E8D-9DD0-A30BE824493D}" dt="2024-04-26T06:58:04.680" v="834" actId="478"/>
          <ac:grpSpMkLst>
            <pc:docMk/>
            <pc:sldMk cId="1093759966" sldId="261"/>
            <ac:grpSpMk id="9" creationId="{2E24E121-82FE-F658-2360-C5C151BA6D45}"/>
          </ac:grpSpMkLst>
        </pc:grpChg>
        <pc:grpChg chg="add del">
          <ac:chgData name="Mehardeep Kaur" userId="d10a6411d0b537bf" providerId="LiveId" clId="{D650297A-B0FC-4E8D-9DD0-A30BE824493D}" dt="2024-04-26T06:58:08.991" v="836" actId="478"/>
          <ac:grpSpMkLst>
            <pc:docMk/>
            <pc:sldMk cId="1093759966" sldId="261"/>
            <ac:grpSpMk id="10" creationId="{7A15C480-BA32-37A5-C3B9-1BDF9F6B5D75}"/>
          </ac:grpSpMkLst>
        </pc:grpChg>
        <pc:grpChg chg="del">
          <ac:chgData name="Mehardeep Kaur" userId="d10a6411d0b537bf" providerId="LiveId" clId="{D650297A-B0FC-4E8D-9DD0-A30BE824493D}" dt="2024-04-26T06:58:12.479" v="838" actId="478"/>
          <ac:grpSpMkLst>
            <pc:docMk/>
            <pc:sldMk cId="1093759966" sldId="261"/>
            <ac:grpSpMk id="20" creationId="{F69B6895-282D-F60C-881E-889830C7D419}"/>
          </ac:grpSpMkLst>
        </pc:grpChg>
        <pc:grpChg chg="del">
          <ac:chgData name="Mehardeep Kaur" userId="d10a6411d0b537bf" providerId="LiveId" clId="{D650297A-B0FC-4E8D-9DD0-A30BE824493D}" dt="2024-04-26T06:58:16.527" v="840" actId="478"/>
          <ac:grpSpMkLst>
            <pc:docMk/>
            <pc:sldMk cId="1093759966" sldId="261"/>
            <ac:grpSpMk id="23" creationId="{E72825AF-7CC5-73F7-4098-C07D3F26BD18}"/>
          </ac:grpSpMkLst>
        </pc:grpChg>
        <pc:picChg chg="del">
          <ac:chgData name="Mehardeep Kaur" userId="d10a6411d0b537bf" providerId="LiveId" clId="{D650297A-B0FC-4E8D-9DD0-A30BE824493D}" dt="2024-04-26T06:56:26.199" v="798" actId="478"/>
          <ac:picMkLst>
            <pc:docMk/>
            <pc:sldMk cId="1093759966" sldId="261"/>
            <ac:picMk id="8" creationId="{9B75F50F-CBA7-6892-1E3D-9A82B00B8A40}"/>
          </ac:picMkLst>
        </pc:picChg>
        <pc:picChg chg="del">
          <ac:chgData name="Mehardeep Kaur" userId="d10a6411d0b537bf" providerId="LiveId" clId="{D650297A-B0FC-4E8D-9DD0-A30BE824493D}" dt="2024-04-26T06:56:01.387" v="789" actId="478"/>
          <ac:picMkLst>
            <pc:docMk/>
            <pc:sldMk cId="1093759966" sldId="261"/>
            <ac:picMk id="21" creationId="{66694A30-D00C-A352-2972-31B511213DE5}"/>
          </ac:picMkLst>
        </pc:picChg>
        <pc:picChg chg="del">
          <ac:chgData name="Mehardeep Kaur" userId="d10a6411d0b537bf" providerId="LiveId" clId="{D650297A-B0FC-4E8D-9DD0-A30BE824493D}" dt="2024-04-26T06:56:08.957" v="791" actId="478"/>
          <ac:picMkLst>
            <pc:docMk/>
            <pc:sldMk cId="1093759966" sldId="261"/>
            <ac:picMk id="28" creationId="{08B048C0-CCE7-B332-0C80-92C2FF53BBE7}"/>
          </ac:picMkLst>
        </pc:picChg>
        <pc:picChg chg="del">
          <ac:chgData name="Mehardeep Kaur" userId="d10a6411d0b537bf" providerId="LiveId" clId="{D650297A-B0FC-4E8D-9DD0-A30BE824493D}" dt="2024-04-26T06:56:17.207" v="795" actId="478"/>
          <ac:picMkLst>
            <pc:docMk/>
            <pc:sldMk cId="1093759966" sldId="261"/>
            <ac:picMk id="32" creationId="{40F1EAF2-7326-EA41-8C40-48DDA76A2FF6}"/>
          </ac:picMkLst>
        </pc:picChg>
        <pc:picChg chg="add del mod">
          <ac:chgData name="Mehardeep Kaur" userId="d10a6411d0b537bf" providerId="LiveId" clId="{D650297A-B0FC-4E8D-9DD0-A30BE824493D}" dt="2024-04-26T07:03:27.258" v="872" actId="478"/>
          <ac:picMkLst>
            <pc:docMk/>
            <pc:sldMk cId="1093759966" sldId="261"/>
            <ac:picMk id="1026" creationId="{172C5819-F696-3B22-18F6-9D87786573ED}"/>
          </ac:picMkLst>
        </pc:picChg>
      </pc:sldChg>
      <pc:sldChg chg="modSp add mod">
        <pc:chgData name="Mehardeep Kaur" userId="d10a6411d0b537bf" providerId="LiveId" clId="{D650297A-B0FC-4E8D-9DD0-A30BE824493D}" dt="2024-04-27T15:03:44.744" v="1470" actId="1076"/>
        <pc:sldMkLst>
          <pc:docMk/>
          <pc:sldMk cId="1416932537" sldId="264"/>
        </pc:sldMkLst>
        <pc:spChg chg="mod">
          <ac:chgData name="Mehardeep Kaur" userId="d10a6411d0b537bf" providerId="LiveId" clId="{D650297A-B0FC-4E8D-9DD0-A30BE824493D}" dt="2024-04-27T15:02:57.159" v="1469" actId="207"/>
          <ac:spMkLst>
            <pc:docMk/>
            <pc:sldMk cId="1416932537" sldId="264"/>
            <ac:spMk id="6" creationId="{5E7D436E-A9B1-E035-C604-17C646F0CDAB}"/>
          </ac:spMkLst>
        </pc:spChg>
        <pc:spChg chg="mod">
          <ac:chgData name="Mehardeep Kaur" userId="d10a6411d0b537bf" providerId="LiveId" clId="{D650297A-B0FC-4E8D-9DD0-A30BE824493D}" dt="2024-04-27T15:02:57.159" v="1469" actId="207"/>
          <ac:spMkLst>
            <pc:docMk/>
            <pc:sldMk cId="1416932537" sldId="264"/>
            <ac:spMk id="7" creationId="{D4140B05-3AB1-C4FB-F39B-FE6522637014}"/>
          </ac:spMkLst>
        </pc:spChg>
        <pc:spChg chg="mod">
          <ac:chgData name="Mehardeep Kaur" userId="d10a6411d0b537bf" providerId="LiveId" clId="{D650297A-B0FC-4E8D-9DD0-A30BE824493D}" dt="2024-04-27T15:02:57.159" v="1469" actId="207"/>
          <ac:spMkLst>
            <pc:docMk/>
            <pc:sldMk cId="1416932537" sldId="264"/>
            <ac:spMk id="8" creationId="{82FE03A3-0519-867A-B7B7-357958D073EF}"/>
          </ac:spMkLst>
        </pc:spChg>
        <pc:spChg chg="mod">
          <ac:chgData name="Mehardeep Kaur" userId="d10a6411d0b537bf" providerId="LiveId" clId="{D650297A-B0FC-4E8D-9DD0-A30BE824493D}" dt="2024-04-27T15:02:57.159" v="1469" actId="207"/>
          <ac:spMkLst>
            <pc:docMk/>
            <pc:sldMk cId="1416932537" sldId="264"/>
            <ac:spMk id="9" creationId="{06FC45A0-5160-5A51-5737-DA87F2193262}"/>
          </ac:spMkLst>
        </pc:spChg>
        <pc:spChg chg="mod">
          <ac:chgData name="Mehardeep Kaur" userId="d10a6411d0b537bf" providerId="LiveId" clId="{D650297A-B0FC-4E8D-9DD0-A30BE824493D}" dt="2024-04-27T15:02:57.159" v="1469" actId="207"/>
          <ac:spMkLst>
            <pc:docMk/>
            <pc:sldMk cId="1416932537" sldId="264"/>
            <ac:spMk id="10" creationId="{135C273F-212F-B0CC-3F96-2DBB372B4E57}"/>
          </ac:spMkLst>
        </pc:spChg>
        <pc:spChg chg="mod">
          <ac:chgData name="Mehardeep Kaur" userId="d10a6411d0b537bf" providerId="LiveId" clId="{D650297A-B0FC-4E8D-9DD0-A30BE824493D}" dt="2024-04-27T15:02:57.159" v="1469" actId="207"/>
          <ac:spMkLst>
            <pc:docMk/>
            <pc:sldMk cId="1416932537" sldId="264"/>
            <ac:spMk id="11" creationId="{10D1A277-6C2C-F441-BB6F-C3D970369DD1}"/>
          </ac:spMkLst>
        </pc:spChg>
        <pc:spChg chg="mod">
          <ac:chgData name="Mehardeep Kaur" userId="d10a6411d0b537bf" providerId="LiveId" clId="{D650297A-B0FC-4E8D-9DD0-A30BE824493D}" dt="2024-04-27T15:02:57.159" v="1469" actId="207"/>
          <ac:spMkLst>
            <pc:docMk/>
            <pc:sldMk cId="1416932537" sldId="264"/>
            <ac:spMk id="12" creationId="{9D85464B-7DCC-81A2-E26E-D46D0179D4BA}"/>
          </ac:spMkLst>
        </pc:spChg>
        <pc:spChg chg="mod">
          <ac:chgData name="Mehardeep Kaur" userId="d10a6411d0b537bf" providerId="LiveId" clId="{D650297A-B0FC-4E8D-9DD0-A30BE824493D}" dt="2024-04-27T15:02:57.159" v="1469" actId="207"/>
          <ac:spMkLst>
            <pc:docMk/>
            <pc:sldMk cId="1416932537" sldId="264"/>
            <ac:spMk id="13" creationId="{E89236A4-C0FB-2E98-2C68-AA7F16B2DDD6}"/>
          </ac:spMkLst>
        </pc:spChg>
        <pc:spChg chg="mod">
          <ac:chgData name="Mehardeep Kaur" userId="d10a6411d0b537bf" providerId="LiveId" clId="{D650297A-B0FC-4E8D-9DD0-A30BE824493D}" dt="2024-04-27T15:02:57.159" v="1469" actId="207"/>
          <ac:spMkLst>
            <pc:docMk/>
            <pc:sldMk cId="1416932537" sldId="264"/>
            <ac:spMk id="14" creationId="{260F54EE-8D8F-2E74-CCBD-537A67060C9B}"/>
          </ac:spMkLst>
        </pc:spChg>
        <pc:spChg chg="mod">
          <ac:chgData name="Mehardeep Kaur" userId="d10a6411d0b537bf" providerId="LiveId" clId="{D650297A-B0FC-4E8D-9DD0-A30BE824493D}" dt="2024-04-27T15:02:57.159" v="1469" actId="207"/>
          <ac:spMkLst>
            <pc:docMk/>
            <pc:sldMk cId="1416932537" sldId="264"/>
            <ac:spMk id="15" creationId="{AEC4CD74-461B-4045-7B81-675D556DE7FB}"/>
          </ac:spMkLst>
        </pc:spChg>
        <pc:spChg chg="mod">
          <ac:chgData name="Mehardeep Kaur" userId="d10a6411d0b537bf" providerId="LiveId" clId="{D650297A-B0FC-4E8D-9DD0-A30BE824493D}" dt="2024-04-27T15:02:57.159" v="1469" actId="207"/>
          <ac:spMkLst>
            <pc:docMk/>
            <pc:sldMk cId="1416932537" sldId="264"/>
            <ac:spMk id="16" creationId="{9B282A6E-7849-5D5C-99BE-CF7CFD7E0877}"/>
          </ac:spMkLst>
        </pc:spChg>
        <pc:spChg chg="mod">
          <ac:chgData name="Mehardeep Kaur" userId="d10a6411d0b537bf" providerId="LiveId" clId="{D650297A-B0FC-4E8D-9DD0-A30BE824493D}" dt="2024-04-27T15:02:57.159" v="1469" actId="207"/>
          <ac:spMkLst>
            <pc:docMk/>
            <pc:sldMk cId="1416932537" sldId="264"/>
            <ac:spMk id="17" creationId="{36B0BE93-5A74-2F91-2386-5CAC845DBBB2}"/>
          </ac:spMkLst>
        </pc:spChg>
        <pc:spChg chg="mod">
          <ac:chgData name="Mehardeep Kaur" userId="d10a6411d0b537bf" providerId="LiveId" clId="{D650297A-B0FC-4E8D-9DD0-A30BE824493D}" dt="2024-04-27T15:00:27.080" v="1468" actId="113"/>
          <ac:spMkLst>
            <pc:docMk/>
            <pc:sldMk cId="1416932537" sldId="264"/>
            <ac:spMk id="20" creationId="{B50E7FC3-067C-668A-B27E-29C33440F4B5}"/>
          </ac:spMkLst>
        </pc:spChg>
        <pc:grpChg chg="mod">
          <ac:chgData name="Mehardeep Kaur" userId="d10a6411d0b537bf" providerId="LiveId" clId="{D650297A-B0FC-4E8D-9DD0-A30BE824493D}" dt="2024-04-27T15:03:44.744" v="1470" actId="1076"/>
          <ac:grpSpMkLst>
            <pc:docMk/>
            <pc:sldMk cId="1416932537" sldId="264"/>
            <ac:grpSpMk id="18" creationId="{3B11F074-C74B-A87C-09B1-E67FB7D4D2F1}"/>
          </ac:grpSpMkLst>
        </pc:grpChg>
      </pc:sldChg>
      <pc:sldChg chg="addSp delSp modSp add mod modTransition setBg delAnim modAnim">
        <pc:chgData name="Mehardeep Kaur" userId="d10a6411d0b537bf" providerId="LiveId" clId="{D650297A-B0FC-4E8D-9DD0-A30BE824493D}" dt="2024-04-29T14:56:16.665" v="1608" actId="20577"/>
        <pc:sldMkLst>
          <pc:docMk/>
          <pc:sldMk cId="1004119796" sldId="274"/>
        </pc:sldMkLst>
        <pc:spChg chg="mod">
          <ac:chgData name="Mehardeep Kaur" userId="d10a6411d0b537bf" providerId="LiveId" clId="{D650297A-B0FC-4E8D-9DD0-A30BE824493D}" dt="2024-04-27T08:13:27.666" v="1040" actId="1076"/>
          <ac:spMkLst>
            <pc:docMk/>
            <pc:sldMk cId="1004119796" sldId="274"/>
            <ac:spMk id="5" creationId="{E10F2863-9CCE-C52C-2BA1-6890B6836C88}"/>
          </ac:spMkLst>
        </pc:spChg>
        <pc:spChg chg="mod">
          <ac:chgData name="Mehardeep Kaur" userId="d10a6411d0b537bf" providerId="LiveId" clId="{D650297A-B0FC-4E8D-9DD0-A30BE824493D}" dt="2024-04-27T08:07:52.097" v="1016" actId="14100"/>
          <ac:spMkLst>
            <pc:docMk/>
            <pc:sldMk cId="1004119796" sldId="274"/>
            <ac:spMk id="7" creationId="{27F77166-37DA-8187-7884-C5EC12C6566D}"/>
          </ac:spMkLst>
        </pc:spChg>
        <pc:spChg chg="mod">
          <ac:chgData name="Mehardeep Kaur" userId="d10a6411d0b537bf" providerId="LiveId" clId="{D650297A-B0FC-4E8D-9DD0-A30BE824493D}" dt="2024-04-27T08:13:36.008" v="1041" actId="1076"/>
          <ac:spMkLst>
            <pc:docMk/>
            <pc:sldMk cId="1004119796" sldId="274"/>
            <ac:spMk id="8" creationId="{EE0A05F5-7167-2208-01C2-A4ECF756B9EA}"/>
          </ac:spMkLst>
        </pc:spChg>
        <pc:spChg chg="mod">
          <ac:chgData name="Mehardeep Kaur" userId="d10a6411d0b537bf" providerId="LiveId" clId="{D650297A-B0FC-4E8D-9DD0-A30BE824493D}" dt="2024-04-27T07:59:42.570" v="990" actId="207"/>
          <ac:spMkLst>
            <pc:docMk/>
            <pc:sldMk cId="1004119796" sldId="274"/>
            <ac:spMk id="18" creationId="{2D72C703-015A-5466-14A5-16FFDA058B52}"/>
          </ac:spMkLst>
        </pc:spChg>
        <pc:spChg chg="mod">
          <ac:chgData name="Mehardeep Kaur" userId="d10a6411d0b537bf" providerId="LiveId" clId="{D650297A-B0FC-4E8D-9DD0-A30BE824493D}" dt="2024-04-27T07:59:42.570" v="990" actId="207"/>
          <ac:spMkLst>
            <pc:docMk/>
            <pc:sldMk cId="1004119796" sldId="274"/>
            <ac:spMk id="19" creationId="{EBC7AD31-0688-C81B-BCF6-66D026900D52}"/>
          </ac:spMkLst>
        </pc:spChg>
        <pc:spChg chg="mod">
          <ac:chgData name="Mehardeep Kaur" userId="d10a6411d0b537bf" providerId="LiveId" clId="{D650297A-B0FC-4E8D-9DD0-A30BE824493D}" dt="2024-04-27T08:22:30.916" v="1095" actId="20577"/>
          <ac:spMkLst>
            <pc:docMk/>
            <pc:sldMk cId="1004119796" sldId="274"/>
            <ac:spMk id="20" creationId="{C8DF6507-B009-6BDE-7010-1840185E932A}"/>
          </ac:spMkLst>
        </pc:spChg>
        <pc:spChg chg="del mod">
          <ac:chgData name="Mehardeep Kaur" userId="d10a6411d0b537bf" providerId="LiveId" clId="{D650297A-B0FC-4E8D-9DD0-A30BE824493D}" dt="2024-04-29T14:54:52.089" v="1602" actId="478"/>
          <ac:spMkLst>
            <pc:docMk/>
            <pc:sldMk cId="1004119796" sldId="274"/>
            <ac:spMk id="21" creationId="{A703A4ED-DE0B-16F6-6DAA-289361BB1018}"/>
          </ac:spMkLst>
        </pc:spChg>
        <pc:spChg chg="mod">
          <ac:chgData name="Mehardeep Kaur" userId="d10a6411d0b537bf" providerId="LiveId" clId="{D650297A-B0FC-4E8D-9DD0-A30BE824493D}" dt="2024-04-27T07:59:42.570" v="990" actId="207"/>
          <ac:spMkLst>
            <pc:docMk/>
            <pc:sldMk cId="1004119796" sldId="274"/>
            <ac:spMk id="22" creationId="{4EA310C7-7318-2D65-ED09-C578FF28A0AF}"/>
          </ac:spMkLst>
        </pc:spChg>
        <pc:spChg chg="mod">
          <ac:chgData name="Mehardeep Kaur" userId="d10a6411d0b537bf" providerId="LiveId" clId="{D650297A-B0FC-4E8D-9DD0-A30BE824493D}" dt="2024-04-27T08:21:57.135" v="1074" actId="1076"/>
          <ac:spMkLst>
            <pc:docMk/>
            <pc:sldMk cId="1004119796" sldId="274"/>
            <ac:spMk id="25" creationId="{D292C342-A151-DCD0-1BFD-5F2A78D6E09C}"/>
          </ac:spMkLst>
        </pc:spChg>
        <pc:spChg chg="mod">
          <ac:chgData name="Mehardeep Kaur" userId="d10a6411d0b537bf" providerId="LiveId" clId="{D650297A-B0FC-4E8D-9DD0-A30BE824493D}" dt="2024-04-29T14:56:16.665" v="1608" actId="20577"/>
          <ac:spMkLst>
            <pc:docMk/>
            <pc:sldMk cId="1004119796" sldId="274"/>
            <ac:spMk id="27" creationId="{B15EFC17-7C4E-0814-510C-86EDA76E5DC0}"/>
          </ac:spMkLst>
        </pc:spChg>
        <pc:spChg chg="mod">
          <ac:chgData name="Mehardeep Kaur" userId="d10a6411d0b537bf" providerId="LiveId" clId="{D650297A-B0FC-4E8D-9DD0-A30BE824493D}" dt="2024-04-27T08:23:05.114" v="1126" actId="14100"/>
          <ac:spMkLst>
            <pc:docMk/>
            <pc:sldMk cId="1004119796" sldId="274"/>
            <ac:spMk id="29" creationId="{A389EE3C-B855-F177-8324-AD955E2B4016}"/>
          </ac:spMkLst>
        </pc:spChg>
        <pc:spChg chg="del mod">
          <ac:chgData name="Mehardeep Kaur" userId="d10a6411d0b537bf" providerId="LiveId" clId="{D650297A-B0FC-4E8D-9DD0-A30BE824493D}" dt="2024-04-27T07:54:40.948" v="988" actId="478"/>
          <ac:spMkLst>
            <pc:docMk/>
            <pc:sldMk cId="1004119796" sldId="274"/>
            <ac:spMk id="31" creationId="{377F94B9-D7CB-43C4-6132-4C5ACCAA7A3E}"/>
          </ac:spMkLst>
        </pc:spChg>
        <pc:spChg chg="mod">
          <ac:chgData name="Mehardeep Kaur" userId="d10a6411d0b537bf" providerId="LiveId" clId="{D650297A-B0FC-4E8D-9DD0-A30BE824493D}" dt="2024-04-29T14:55:26.795" v="1605" actId="20577"/>
          <ac:spMkLst>
            <pc:docMk/>
            <pc:sldMk cId="1004119796" sldId="274"/>
            <ac:spMk id="34" creationId="{2F710ED3-8564-5882-0AC4-D55288E14E8B}"/>
          </ac:spMkLst>
        </pc:spChg>
        <pc:grpChg chg="mod ord topLvl">
          <ac:chgData name="Mehardeep Kaur" userId="d10a6411d0b537bf" providerId="LiveId" clId="{D650297A-B0FC-4E8D-9DD0-A30BE824493D}" dt="2024-04-27T08:21:21.615" v="1068" actId="164"/>
          <ac:grpSpMkLst>
            <pc:docMk/>
            <pc:sldMk cId="1004119796" sldId="274"/>
            <ac:grpSpMk id="4" creationId="{88E8B7B2-B3E2-5DFF-EBAD-AA7EE191B1A7}"/>
          </ac:grpSpMkLst>
        </pc:grpChg>
        <pc:grpChg chg="del mod">
          <ac:chgData name="Mehardeep Kaur" userId="d10a6411d0b537bf" providerId="LiveId" clId="{D650297A-B0FC-4E8D-9DD0-A30BE824493D}" dt="2024-04-27T08:22:14.158" v="1076" actId="478"/>
          <ac:grpSpMkLst>
            <pc:docMk/>
            <pc:sldMk cId="1004119796" sldId="274"/>
            <ac:grpSpMk id="11" creationId="{2680AB65-C216-0271-B97B-6E5943070BD7}"/>
          </ac:grpSpMkLst>
        </pc:grpChg>
        <pc:grpChg chg="del mod">
          <ac:chgData name="Mehardeep Kaur" userId="d10a6411d0b537bf" providerId="LiveId" clId="{D650297A-B0FC-4E8D-9DD0-A30BE824493D}" dt="2024-04-27T08:10:24.766" v="1020" actId="478"/>
          <ac:grpSpMkLst>
            <pc:docMk/>
            <pc:sldMk cId="1004119796" sldId="274"/>
            <ac:grpSpMk id="14" creationId="{DB6ADC95-243E-6A09-8EA4-F1EC3989C205}"/>
          </ac:grpSpMkLst>
        </pc:grpChg>
        <pc:grpChg chg="mod">
          <ac:chgData name="Mehardeep Kaur" userId="d10a6411d0b537bf" providerId="LiveId" clId="{D650297A-B0FC-4E8D-9DD0-A30BE824493D}" dt="2024-04-27T07:59:42.570" v="990" actId="207"/>
          <ac:grpSpMkLst>
            <pc:docMk/>
            <pc:sldMk cId="1004119796" sldId="274"/>
            <ac:grpSpMk id="17" creationId="{553CEBA2-C4AF-A52F-132A-D654AC12DD16}"/>
          </ac:grpSpMkLst>
        </pc:grpChg>
        <pc:grpChg chg="add mod">
          <ac:chgData name="Mehardeep Kaur" userId="d10a6411d0b537bf" providerId="LiveId" clId="{D650297A-B0FC-4E8D-9DD0-A30BE824493D}" dt="2024-04-29T14:55:52.115" v="1607" actId="1076"/>
          <ac:grpSpMkLst>
            <pc:docMk/>
            <pc:sldMk cId="1004119796" sldId="274"/>
            <ac:grpSpMk id="30" creationId="{05D9C40C-EC95-EEE1-D9A2-069E42671EB1}"/>
          </ac:grpSpMkLst>
        </pc:grpChg>
        <pc:grpChg chg="mod topLvl">
          <ac:chgData name="Mehardeep Kaur" userId="d10a6411d0b537bf" providerId="LiveId" clId="{D650297A-B0FC-4E8D-9DD0-A30BE824493D}" dt="2024-04-27T08:27:58.598" v="1274" actId="164"/>
          <ac:grpSpMkLst>
            <pc:docMk/>
            <pc:sldMk cId="1004119796" sldId="274"/>
            <ac:grpSpMk id="32" creationId="{D170B173-EF38-C9EC-375A-94E5B8D97CEA}"/>
          </ac:grpSpMkLst>
        </pc:grpChg>
        <pc:grpChg chg="add mod">
          <ac:chgData name="Mehardeep Kaur" userId="d10a6411d0b537bf" providerId="LiveId" clId="{D650297A-B0FC-4E8D-9DD0-A30BE824493D}" dt="2024-04-27T08:21:21.615" v="1068" actId="164"/>
          <ac:grpSpMkLst>
            <pc:docMk/>
            <pc:sldMk cId="1004119796" sldId="274"/>
            <ac:grpSpMk id="33" creationId="{95238961-2AE6-20FF-7D12-9581E48FBA9C}"/>
          </ac:grpSpMkLst>
        </pc:grpChg>
        <pc:grpChg chg="mod">
          <ac:chgData name="Mehardeep Kaur" userId="d10a6411d0b537bf" providerId="LiveId" clId="{D650297A-B0FC-4E8D-9DD0-A30BE824493D}" dt="2024-04-27T08:20:58.454" v="1064" actId="164"/>
          <ac:grpSpMkLst>
            <pc:docMk/>
            <pc:sldMk cId="1004119796" sldId="274"/>
            <ac:grpSpMk id="35" creationId="{399E91CF-B61D-3D5A-948B-FDD6B92CEBA0}"/>
          </ac:grpSpMkLst>
        </pc:grpChg>
        <pc:grpChg chg="add mod">
          <ac:chgData name="Mehardeep Kaur" userId="d10a6411d0b537bf" providerId="LiveId" clId="{D650297A-B0FC-4E8D-9DD0-A30BE824493D}" dt="2024-04-27T08:28:05.693" v="1275" actId="1076"/>
          <ac:grpSpMkLst>
            <pc:docMk/>
            <pc:sldMk cId="1004119796" sldId="274"/>
            <ac:grpSpMk id="38" creationId="{04A07E5E-BE78-A02C-88CE-DA1AF09C8539}"/>
          </ac:grpSpMkLst>
        </pc:grpChg>
        <pc:picChg chg="del topLvl">
          <ac:chgData name="Mehardeep Kaur" userId="d10a6411d0b537bf" providerId="LiveId" clId="{D650297A-B0FC-4E8D-9DD0-A30BE824493D}" dt="2024-04-27T08:22:14.158" v="1076" actId="478"/>
          <ac:picMkLst>
            <pc:docMk/>
            <pc:sldMk cId="1004119796" sldId="274"/>
            <ac:picMk id="3" creationId="{93732C75-2F4C-9D96-2A33-C4C0B7ABC151}"/>
          </ac:picMkLst>
        </pc:picChg>
        <pc:picChg chg="del topLvl">
          <ac:chgData name="Mehardeep Kaur" userId="d10a6411d0b537bf" providerId="LiveId" clId="{D650297A-B0FC-4E8D-9DD0-A30BE824493D}" dt="2024-04-27T08:10:24.766" v="1020" actId="478"/>
          <ac:picMkLst>
            <pc:docMk/>
            <pc:sldMk cId="1004119796" sldId="274"/>
            <ac:picMk id="10" creationId="{B2B2772B-194C-CC31-3B4B-7E71907857BD}"/>
          </ac:picMkLst>
        </pc:picChg>
        <pc:picChg chg="add mod ord modCrop">
          <ac:chgData name="Mehardeep Kaur" userId="d10a6411d0b537bf" providerId="LiveId" clId="{D650297A-B0FC-4E8D-9DD0-A30BE824493D}" dt="2024-04-27T08:21:21.615" v="1068" actId="164"/>
          <ac:picMkLst>
            <pc:docMk/>
            <pc:sldMk cId="1004119796" sldId="274"/>
            <ac:picMk id="12" creationId="{024227EA-6413-751D-C696-F66123166672}"/>
          </ac:picMkLst>
        </pc:picChg>
        <pc:picChg chg="del">
          <ac:chgData name="Mehardeep Kaur" userId="d10a6411d0b537bf" providerId="LiveId" clId="{D650297A-B0FC-4E8D-9DD0-A30BE824493D}" dt="2024-04-27T08:08:12.226" v="1018" actId="478"/>
          <ac:picMkLst>
            <pc:docMk/>
            <pc:sldMk cId="1004119796" sldId="274"/>
            <ac:picMk id="13" creationId="{E0C6D52F-3317-055C-36A7-58E3FB912F69}"/>
          </ac:picMkLst>
        </pc:picChg>
        <pc:picChg chg="add mod modCrop">
          <ac:chgData name="Mehardeep Kaur" userId="d10a6411d0b537bf" providerId="LiveId" clId="{D650297A-B0FC-4E8D-9DD0-A30BE824493D}" dt="2024-04-27T08:20:58.454" v="1064" actId="164"/>
          <ac:picMkLst>
            <pc:docMk/>
            <pc:sldMk cId="1004119796" sldId="274"/>
            <ac:picMk id="16" creationId="{86367248-9FF2-E4AC-B7AD-28789B3C3FFB}"/>
          </ac:picMkLst>
        </pc:picChg>
        <pc:picChg chg="add mod modCrop">
          <ac:chgData name="Mehardeep Kaur" userId="d10a6411d0b537bf" providerId="LiveId" clId="{D650297A-B0FC-4E8D-9DD0-A30BE824493D}" dt="2024-04-27T08:27:58.598" v="1274" actId="164"/>
          <ac:picMkLst>
            <pc:docMk/>
            <pc:sldMk cId="1004119796" sldId="274"/>
            <ac:picMk id="37" creationId="{2E99BFFB-E0D8-3A8A-7D59-7342D20A7FAF}"/>
          </ac:picMkLst>
        </pc:picChg>
      </pc:sldChg>
      <pc:sldChg chg="addSp delSp modSp add mod modTransition delAnim">
        <pc:chgData name="Mehardeep Kaur" userId="d10a6411d0b537bf" providerId="LiveId" clId="{D650297A-B0FC-4E8D-9DD0-A30BE824493D}" dt="2024-04-27T14:48:18.557" v="1375" actId="14100"/>
        <pc:sldMkLst>
          <pc:docMk/>
          <pc:sldMk cId="3674826273" sldId="275"/>
        </pc:sldMkLst>
        <pc:spChg chg="add del mod">
          <ac:chgData name="Mehardeep Kaur" userId="d10a6411d0b537bf" providerId="LiveId" clId="{D650297A-B0FC-4E8D-9DD0-A30BE824493D}" dt="2024-04-27T14:29:54.131" v="1360" actId="478"/>
          <ac:spMkLst>
            <pc:docMk/>
            <pc:sldMk cId="3674826273" sldId="275"/>
            <ac:spMk id="3" creationId="{4231E399-0F89-97E1-F04E-64F9143206CF}"/>
          </ac:spMkLst>
        </pc:spChg>
        <pc:spChg chg="mod">
          <ac:chgData name="Mehardeep Kaur" userId="d10a6411d0b537bf" providerId="LiveId" clId="{D650297A-B0FC-4E8D-9DD0-A30BE824493D}" dt="2024-04-27T14:47:16.441" v="1370" actId="14100"/>
          <ac:spMkLst>
            <pc:docMk/>
            <pc:sldMk cId="3674826273" sldId="275"/>
            <ac:spMk id="4" creationId="{EE9FFC90-181F-2AC8-4FE8-3F33D0FF4687}"/>
          </ac:spMkLst>
        </pc:spChg>
        <pc:spChg chg="mod">
          <ac:chgData name="Mehardeep Kaur" userId="d10a6411d0b537bf" providerId="LiveId" clId="{D650297A-B0FC-4E8D-9DD0-A30BE824493D}" dt="2024-04-27T14:48:18.557" v="1375" actId="14100"/>
          <ac:spMkLst>
            <pc:docMk/>
            <pc:sldMk cId="3674826273" sldId="275"/>
            <ac:spMk id="5" creationId="{26AA16F5-6604-1216-8F5C-28FC44D8DFEB}"/>
          </ac:spMkLst>
        </pc:spChg>
        <pc:spChg chg="del mod">
          <ac:chgData name="Mehardeep Kaur" userId="d10a6411d0b537bf" providerId="LiveId" clId="{D650297A-B0FC-4E8D-9DD0-A30BE824493D}" dt="2024-04-27T14:29:43.119" v="1356" actId="478"/>
          <ac:spMkLst>
            <pc:docMk/>
            <pc:sldMk cId="3674826273" sldId="275"/>
            <ac:spMk id="8" creationId="{6504BA43-4EB5-CE81-F36B-ADF723230D06}"/>
          </ac:spMkLst>
        </pc:spChg>
        <pc:picChg chg="del mod">
          <ac:chgData name="Mehardeep Kaur" userId="d10a6411d0b537bf" providerId="LiveId" clId="{D650297A-B0FC-4E8D-9DD0-A30BE824493D}" dt="2024-04-27T14:29:48.074" v="1358" actId="478"/>
          <ac:picMkLst>
            <pc:docMk/>
            <pc:sldMk cId="3674826273" sldId="275"/>
            <ac:picMk id="7" creationId="{DCCED7CC-AAB2-4CA8-ACDA-BB5706E7A3F2}"/>
          </ac:picMkLst>
        </pc:picChg>
        <pc:picChg chg="add mod">
          <ac:chgData name="Mehardeep Kaur" userId="d10a6411d0b537bf" providerId="LiveId" clId="{D650297A-B0FC-4E8D-9DD0-A30BE824493D}" dt="2024-04-27T14:47:37.236" v="1373" actId="14100"/>
          <ac:picMkLst>
            <pc:docMk/>
            <pc:sldMk cId="3674826273" sldId="275"/>
            <ac:picMk id="9" creationId="{CFA2B580-3F7F-4D41-5D08-3BAA7D9F8DC0}"/>
          </ac:picMkLst>
        </pc:picChg>
      </pc:sldChg>
      <pc:sldChg chg="addSp delSp modSp new mod setBg">
        <pc:chgData name="Mehardeep Kaur" userId="d10a6411d0b537bf" providerId="LiveId" clId="{D650297A-B0FC-4E8D-9DD0-A30BE824493D}" dt="2024-04-29T15:35:53.008" v="1681" actId="1076"/>
        <pc:sldMkLst>
          <pc:docMk/>
          <pc:sldMk cId="4202582117" sldId="276"/>
        </pc:sldMkLst>
        <pc:spChg chg="add mod">
          <ac:chgData name="Mehardeep Kaur" userId="d10a6411d0b537bf" providerId="LiveId" clId="{D650297A-B0FC-4E8D-9DD0-A30BE824493D}" dt="2024-04-29T14:57:03.065" v="1614" actId="20577"/>
          <ac:spMkLst>
            <pc:docMk/>
            <pc:sldMk cId="4202582117" sldId="276"/>
            <ac:spMk id="2" creationId="{CBB59EE0-FC9A-0F06-4382-18BB55FB282B}"/>
          </ac:spMkLst>
        </pc:spChg>
        <pc:spChg chg="add mod">
          <ac:chgData name="Mehardeep Kaur" userId="d10a6411d0b537bf" providerId="LiveId" clId="{D650297A-B0FC-4E8D-9DD0-A30BE824493D}" dt="2024-04-29T15:35:53.008" v="1681" actId="1076"/>
          <ac:spMkLst>
            <pc:docMk/>
            <pc:sldMk cId="4202582117" sldId="276"/>
            <ac:spMk id="3" creationId="{86109DD8-81C3-D621-BAAD-75901B3DF083}"/>
          </ac:spMkLst>
        </pc:spChg>
        <pc:spChg chg="add del">
          <ac:chgData name="Mehardeep Kaur" userId="d10a6411d0b537bf" providerId="LiveId" clId="{D650297A-B0FC-4E8D-9DD0-A30BE824493D}" dt="2024-04-29T14:53:01.966" v="1599" actId="26606"/>
          <ac:spMkLst>
            <pc:docMk/>
            <pc:sldMk cId="4202582117" sldId="276"/>
            <ac:spMk id="1031" creationId="{CA815F2C-4E80-4019-8E59-FAD3F7F8473D}"/>
          </ac:spMkLst>
        </pc:spChg>
        <pc:spChg chg="add del">
          <ac:chgData name="Mehardeep Kaur" userId="d10a6411d0b537bf" providerId="LiveId" clId="{D650297A-B0FC-4E8D-9DD0-A30BE824493D}" dt="2024-04-29T14:53:01.955" v="1598" actId="26606"/>
          <ac:spMkLst>
            <pc:docMk/>
            <pc:sldMk cId="4202582117" sldId="276"/>
            <ac:spMk id="1038" creationId="{603A6265-E10C-4B85-9C20-E75FCAF9CC63}"/>
          </ac:spMkLst>
        </pc:spChg>
        <pc:spChg chg="add del">
          <ac:chgData name="Mehardeep Kaur" userId="d10a6411d0b537bf" providerId="LiveId" clId="{D650297A-B0FC-4E8D-9DD0-A30BE824493D}" dt="2024-04-29T14:53:01.955" v="1598" actId="26606"/>
          <ac:spMkLst>
            <pc:docMk/>
            <pc:sldMk cId="4202582117" sldId="276"/>
            <ac:spMk id="1039" creationId="{3ECBE1F1-D69B-4AFA-ABD5-8E41720EF6DE}"/>
          </ac:spMkLst>
        </pc:spChg>
        <pc:spChg chg="add">
          <ac:chgData name="Mehardeep Kaur" userId="d10a6411d0b537bf" providerId="LiveId" clId="{D650297A-B0FC-4E8D-9DD0-A30BE824493D}" dt="2024-04-29T14:53:01.966" v="1599" actId="26606"/>
          <ac:spMkLst>
            <pc:docMk/>
            <pc:sldMk cId="4202582117" sldId="276"/>
            <ac:spMk id="1041" creationId="{B210AC1D-4063-4C6E-9528-FA9C4C0C18E6}"/>
          </ac:spMkLst>
        </pc:spChg>
        <pc:spChg chg="add">
          <ac:chgData name="Mehardeep Kaur" userId="d10a6411d0b537bf" providerId="LiveId" clId="{D650297A-B0FC-4E8D-9DD0-A30BE824493D}" dt="2024-04-29T14:53:01.966" v="1599" actId="26606"/>
          <ac:spMkLst>
            <pc:docMk/>
            <pc:sldMk cId="4202582117" sldId="276"/>
            <ac:spMk id="1042" creationId="{02F8C595-E68C-4306-AED8-DC7826A0A506}"/>
          </ac:spMkLst>
        </pc:spChg>
        <pc:picChg chg="add mod ord">
          <ac:chgData name="Mehardeep Kaur" userId="d10a6411d0b537bf" providerId="LiveId" clId="{D650297A-B0FC-4E8D-9DD0-A30BE824493D}" dt="2024-04-29T14:53:01.966" v="1599" actId="26606"/>
          <ac:picMkLst>
            <pc:docMk/>
            <pc:sldMk cId="4202582117" sldId="276"/>
            <ac:picMk id="1026" creationId="{4885D060-AB67-328B-3C99-6DE81ECD24BF}"/>
          </ac:picMkLst>
        </pc:picChg>
        <pc:cxnChg chg="add del">
          <ac:chgData name="Mehardeep Kaur" userId="d10a6411d0b537bf" providerId="LiveId" clId="{D650297A-B0FC-4E8D-9DD0-A30BE824493D}" dt="2024-04-29T14:52:55.074" v="1596" actId="26606"/>
          <ac:cxnSpMkLst>
            <pc:docMk/>
            <pc:sldMk cId="4202582117" sldId="276"/>
            <ac:cxnSpMk id="1036" creationId="{1503BFE4-729B-D9D0-C17B-501E6AF1127A}"/>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Hostelers</c:v>
                </c:pt>
              </c:strCache>
            </c:strRef>
          </c:tx>
          <c:spPr>
            <a:solidFill>
              <a:schemeClr val="accent6">
                <a:lumMod val="60000"/>
                <a:lumOff val="40000"/>
              </a:schemeClr>
            </a:solidFill>
            <a:ln w="19050">
              <a:solidFill>
                <a:schemeClr val="lt1"/>
              </a:solidFill>
            </a:ln>
            <a:effectLst/>
          </c:spPr>
          <c:invertIfNegative val="0"/>
          <c:cat>
            <c:strRef>
              <c:f>Sheet1!$A$2:$A$13</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Sheet1!$B$2:$B$13</c:f>
              <c:numCache>
                <c:formatCode>0%</c:formatCode>
                <c:ptCount val="12"/>
                <c:pt idx="0">
                  <c:v>0.55000000000000004</c:v>
                </c:pt>
                <c:pt idx="1">
                  <c:v>0.5</c:v>
                </c:pt>
                <c:pt idx="2">
                  <c:v>0.52</c:v>
                </c:pt>
                <c:pt idx="3">
                  <c:v>0.48</c:v>
                </c:pt>
                <c:pt idx="4">
                  <c:v>0.45</c:v>
                </c:pt>
                <c:pt idx="5">
                  <c:v>0.4</c:v>
                </c:pt>
                <c:pt idx="6">
                  <c:v>0.38</c:v>
                </c:pt>
                <c:pt idx="7">
                  <c:v>0.42</c:v>
                </c:pt>
                <c:pt idx="8">
                  <c:v>0.48</c:v>
                </c:pt>
                <c:pt idx="9">
                  <c:v>0.55000000000000004</c:v>
                </c:pt>
                <c:pt idx="10">
                  <c:v>0.6</c:v>
                </c:pt>
                <c:pt idx="11">
                  <c:v>0.65</c:v>
                </c:pt>
              </c:numCache>
            </c:numRef>
          </c:val>
          <c:extLst>
            <c:ext xmlns:c16="http://schemas.microsoft.com/office/drawing/2014/chart" uri="{C3380CC4-5D6E-409C-BE32-E72D297353CC}">
              <c16:uniqueId val="{00000000-F314-41DC-B714-B06C6181C3AB}"/>
            </c:ext>
          </c:extLst>
        </c:ser>
        <c:ser>
          <c:idx val="1"/>
          <c:order val="1"/>
          <c:tx>
            <c:strRef>
              <c:f>Sheet1!$C$1</c:f>
              <c:strCache>
                <c:ptCount val="1"/>
                <c:pt idx="0">
                  <c:v>Non Hostelers</c:v>
                </c:pt>
              </c:strCache>
            </c:strRef>
          </c:tx>
          <c:spPr>
            <a:solidFill>
              <a:srgbClr val="C00000"/>
            </a:solidFill>
            <a:ln w="19050">
              <a:solidFill>
                <a:schemeClr val="lt1"/>
              </a:solidFill>
            </a:ln>
            <a:effectLst/>
          </c:spPr>
          <c:invertIfNegative val="0"/>
          <c:cat>
            <c:strRef>
              <c:f>Sheet1!$A$2:$A$13</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Sheet1!$C$2:$C$13</c:f>
              <c:numCache>
                <c:formatCode>0%</c:formatCode>
                <c:ptCount val="12"/>
                <c:pt idx="0">
                  <c:v>0.45</c:v>
                </c:pt>
                <c:pt idx="1">
                  <c:v>0.5</c:v>
                </c:pt>
                <c:pt idx="2">
                  <c:v>0.48</c:v>
                </c:pt>
                <c:pt idx="3">
                  <c:v>0.52</c:v>
                </c:pt>
                <c:pt idx="4">
                  <c:v>0.55000000000000004</c:v>
                </c:pt>
                <c:pt idx="5">
                  <c:v>0.6</c:v>
                </c:pt>
                <c:pt idx="6">
                  <c:v>0.62</c:v>
                </c:pt>
                <c:pt idx="7">
                  <c:v>0.57999999999999996</c:v>
                </c:pt>
                <c:pt idx="8">
                  <c:v>0.52</c:v>
                </c:pt>
                <c:pt idx="9">
                  <c:v>0.45</c:v>
                </c:pt>
                <c:pt idx="10">
                  <c:v>0.4</c:v>
                </c:pt>
                <c:pt idx="11">
                  <c:v>0.35</c:v>
                </c:pt>
              </c:numCache>
            </c:numRef>
          </c:val>
          <c:extLst>
            <c:ext xmlns:c16="http://schemas.microsoft.com/office/drawing/2014/chart" uri="{C3380CC4-5D6E-409C-BE32-E72D297353CC}">
              <c16:uniqueId val="{00000001-F314-41DC-B714-B06C6181C3AB}"/>
            </c:ext>
          </c:extLst>
        </c:ser>
        <c:dLbls>
          <c:showLegendKey val="0"/>
          <c:showVal val="0"/>
          <c:showCatName val="0"/>
          <c:showSerName val="0"/>
          <c:showPercent val="0"/>
          <c:showBubbleSize val="0"/>
        </c:dLbls>
        <c:gapWidth val="150"/>
        <c:axId val="998674047"/>
        <c:axId val="998672127"/>
      </c:barChart>
      <c:catAx>
        <c:axId val="99867404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98672127"/>
        <c:crosses val="autoZero"/>
        <c:auto val="1"/>
        <c:lblAlgn val="ctr"/>
        <c:lblOffset val="100"/>
        <c:noMultiLvlLbl val="0"/>
      </c:catAx>
      <c:valAx>
        <c:axId val="998672127"/>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9867404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9D41A-7E7A-4710-6D87-158B465707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58128F0-C58C-4E1D-DA92-26864E380B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664A85F-F67E-5193-39ED-B49E02C73DD5}"/>
              </a:ext>
            </a:extLst>
          </p:cNvPr>
          <p:cNvSpPr>
            <a:spLocks noGrp="1"/>
          </p:cNvSpPr>
          <p:nvPr>
            <p:ph type="dt" sz="half" idx="10"/>
          </p:nvPr>
        </p:nvSpPr>
        <p:spPr/>
        <p:txBody>
          <a:bodyPr/>
          <a:lstStyle/>
          <a:p>
            <a:fld id="{212BBDBC-9F34-43F9-84E8-70284E3F8448}" type="datetimeFigureOut">
              <a:rPr lang="en-IN" smtClean="0"/>
              <a:t>29-04-2024</a:t>
            </a:fld>
            <a:endParaRPr lang="en-IN"/>
          </a:p>
        </p:txBody>
      </p:sp>
      <p:sp>
        <p:nvSpPr>
          <p:cNvPr id="5" name="Footer Placeholder 4">
            <a:extLst>
              <a:ext uri="{FF2B5EF4-FFF2-40B4-BE49-F238E27FC236}">
                <a16:creationId xmlns:a16="http://schemas.microsoft.com/office/drawing/2014/main" id="{73CC1863-273D-C148-7657-B98530BA301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186CAB9-467A-0163-C703-B2A7C216EF9D}"/>
              </a:ext>
            </a:extLst>
          </p:cNvPr>
          <p:cNvSpPr>
            <a:spLocks noGrp="1"/>
          </p:cNvSpPr>
          <p:nvPr>
            <p:ph type="sldNum" sz="quarter" idx="12"/>
          </p:nvPr>
        </p:nvSpPr>
        <p:spPr/>
        <p:txBody>
          <a:bodyPr/>
          <a:lstStyle/>
          <a:p>
            <a:fld id="{29EC0FCE-F02B-4C7D-B1AE-593C31082D40}" type="slidenum">
              <a:rPr lang="en-IN" smtClean="0"/>
              <a:t>‹#›</a:t>
            </a:fld>
            <a:endParaRPr lang="en-IN"/>
          </a:p>
        </p:txBody>
      </p:sp>
    </p:spTree>
    <p:extLst>
      <p:ext uri="{BB962C8B-B14F-4D97-AF65-F5344CB8AC3E}">
        <p14:creationId xmlns:p14="http://schemas.microsoft.com/office/powerpoint/2010/main" val="1718027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1548D-1F45-2E95-437D-BB1C14E6B56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34D9C54-CCA6-1AD1-C54C-540BFA036A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B27941D-002D-DA9F-7B12-8C503EFC4C0C}"/>
              </a:ext>
            </a:extLst>
          </p:cNvPr>
          <p:cNvSpPr>
            <a:spLocks noGrp="1"/>
          </p:cNvSpPr>
          <p:nvPr>
            <p:ph type="dt" sz="half" idx="10"/>
          </p:nvPr>
        </p:nvSpPr>
        <p:spPr/>
        <p:txBody>
          <a:bodyPr/>
          <a:lstStyle/>
          <a:p>
            <a:fld id="{212BBDBC-9F34-43F9-84E8-70284E3F8448}" type="datetimeFigureOut">
              <a:rPr lang="en-IN" smtClean="0"/>
              <a:t>29-04-2024</a:t>
            </a:fld>
            <a:endParaRPr lang="en-IN"/>
          </a:p>
        </p:txBody>
      </p:sp>
      <p:sp>
        <p:nvSpPr>
          <p:cNvPr id="5" name="Footer Placeholder 4">
            <a:extLst>
              <a:ext uri="{FF2B5EF4-FFF2-40B4-BE49-F238E27FC236}">
                <a16:creationId xmlns:a16="http://schemas.microsoft.com/office/drawing/2014/main" id="{0B7B244B-D0D9-76B3-D7F6-2CA34A395A9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B3F57B0-C79A-A7AD-16CC-6BBF610FA54D}"/>
              </a:ext>
            </a:extLst>
          </p:cNvPr>
          <p:cNvSpPr>
            <a:spLocks noGrp="1"/>
          </p:cNvSpPr>
          <p:nvPr>
            <p:ph type="sldNum" sz="quarter" idx="12"/>
          </p:nvPr>
        </p:nvSpPr>
        <p:spPr/>
        <p:txBody>
          <a:bodyPr/>
          <a:lstStyle/>
          <a:p>
            <a:fld id="{29EC0FCE-F02B-4C7D-B1AE-593C31082D40}" type="slidenum">
              <a:rPr lang="en-IN" smtClean="0"/>
              <a:t>‹#›</a:t>
            </a:fld>
            <a:endParaRPr lang="en-IN"/>
          </a:p>
        </p:txBody>
      </p:sp>
    </p:spTree>
    <p:extLst>
      <p:ext uri="{BB962C8B-B14F-4D97-AF65-F5344CB8AC3E}">
        <p14:creationId xmlns:p14="http://schemas.microsoft.com/office/powerpoint/2010/main" val="538857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A6FBCE-A9B0-E983-870D-42DF153B943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4F94385-8C3C-A80E-79E3-127DC16E01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02C16E9-AC2D-C019-893E-71870559A742}"/>
              </a:ext>
            </a:extLst>
          </p:cNvPr>
          <p:cNvSpPr>
            <a:spLocks noGrp="1"/>
          </p:cNvSpPr>
          <p:nvPr>
            <p:ph type="dt" sz="half" idx="10"/>
          </p:nvPr>
        </p:nvSpPr>
        <p:spPr/>
        <p:txBody>
          <a:bodyPr/>
          <a:lstStyle/>
          <a:p>
            <a:fld id="{212BBDBC-9F34-43F9-84E8-70284E3F8448}" type="datetimeFigureOut">
              <a:rPr lang="en-IN" smtClean="0"/>
              <a:t>29-04-2024</a:t>
            </a:fld>
            <a:endParaRPr lang="en-IN"/>
          </a:p>
        </p:txBody>
      </p:sp>
      <p:sp>
        <p:nvSpPr>
          <p:cNvPr id="5" name="Footer Placeholder 4">
            <a:extLst>
              <a:ext uri="{FF2B5EF4-FFF2-40B4-BE49-F238E27FC236}">
                <a16:creationId xmlns:a16="http://schemas.microsoft.com/office/drawing/2014/main" id="{6B4ADAA1-59A3-F75A-8F5E-46E12699FC2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2A87C0-335F-8460-2F60-00B16687E57F}"/>
              </a:ext>
            </a:extLst>
          </p:cNvPr>
          <p:cNvSpPr>
            <a:spLocks noGrp="1"/>
          </p:cNvSpPr>
          <p:nvPr>
            <p:ph type="sldNum" sz="quarter" idx="12"/>
          </p:nvPr>
        </p:nvSpPr>
        <p:spPr/>
        <p:txBody>
          <a:bodyPr/>
          <a:lstStyle/>
          <a:p>
            <a:fld id="{29EC0FCE-F02B-4C7D-B1AE-593C31082D40}" type="slidenum">
              <a:rPr lang="en-IN" smtClean="0"/>
              <a:t>‹#›</a:t>
            </a:fld>
            <a:endParaRPr lang="en-IN"/>
          </a:p>
        </p:txBody>
      </p:sp>
    </p:spTree>
    <p:extLst>
      <p:ext uri="{BB962C8B-B14F-4D97-AF65-F5344CB8AC3E}">
        <p14:creationId xmlns:p14="http://schemas.microsoft.com/office/powerpoint/2010/main" val="2440293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C4B50-CA7F-AAB4-15CE-BA44C649BCA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0C1168-9889-0854-FBCC-0B366F7101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99CADEB-9F73-468B-886D-CCE99CE38C4A}"/>
              </a:ext>
            </a:extLst>
          </p:cNvPr>
          <p:cNvSpPr>
            <a:spLocks noGrp="1"/>
          </p:cNvSpPr>
          <p:nvPr>
            <p:ph type="dt" sz="half" idx="10"/>
          </p:nvPr>
        </p:nvSpPr>
        <p:spPr/>
        <p:txBody>
          <a:bodyPr/>
          <a:lstStyle/>
          <a:p>
            <a:fld id="{212BBDBC-9F34-43F9-84E8-70284E3F8448}" type="datetimeFigureOut">
              <a:rPr lang="en-IN" smtClean="0"/>
              <a:t>29-04-2024</a:t>
            </a:fld>
            <a:endParaRPr lang="en-IN"/>
          </a:p>
        </p:txBody>
      </p:sp>
      <p:sp>
        <p:nvSpPr>
          <p:cNvPr id="5" name="Footer Placeholder 4">
            <a:extLst>
              <a:ext uri="{FF2B5EF4-FFF2-40B4-BE49-F238E27FC236}">
                <a16:creationId xmlns:a16="http://schemas.microsoft.com/office/drawing/2014/main" id="{103EC04A-35DB-6D73-BE45-17528E4841A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98BE74E-C4EB-B447-A62D-4C48599FFE6B}"/>
              </a:ext>
            </a:extLst>
          </p:cNvPr>
          <p:cNvSpPr>
            <a:spLocks noGrp="1"/>
          </p:cNvSpPr>
          <p:nvPr>
            <p:ph type="sldNum" sz="quarter" idx="12"/>
          </p:nvPr>
        </p:nvSpPr>
        <p:spPr/>
        <p:txBody>
          <a:bodyPr/>
          <a:lstStyle/>
          <a:p>
            <a:fld id="{29EC0FCE-F02B-4C7D-B1AE-593C31082D40}" type="slidenum">
              <a:rPr lang="en-IN" smtClean="0"/>
              <a:t>‹#›</a:t>
            </a:fld>
            <a:endParaRPr lang="en-IN"/>
          </a:p>
        </p:txBody>
      </p:sp>
    </p:spTree>
    <p:extLst>
      <p:ext uri="{BB962C8B-B14F-4D97-AF65-F5344CB8AC3E}">
        <p14:creationId xmlns:p14="http://schemas.microsoft.com/office/powerpoint/2010/main" val="2134051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9E83F-CAD7-75B3-1E58-2B1ABC2E6E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09EB76D-F729-BC05-2F7B-EF6E26C9942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D8AB077-CA17-2EC9-61DD-F875A2245B05}"/>
              </a:ext>
            </a:extLst>
          </p:cNvPr>
          <p:cNvSpPr>
            <a:spLocks noGrp="1"/>
          </p:cNvSpPr>
          <p:nvPr>
            <p:ph type="dt" sz="half" idx="10"/>
          </p:nvPr>
        </p:nvSpPr>
        <p:spPr/>
        <p:txBody>
          <a:bodyPr/>
          <a:lstStyle/>
          <a:p>
            <a:fld id="{212BBDBC-9F34-43F9-84E8-70284E3F8448}" type="datetimeFigureOut">
              <a:rPr lang="en-IN" smtClean="0"/>
              <a:t>29-04-2024</a:t>
            </a:fld>
            <a:endParaRPr lang="en-IN"/>
          </a:p>
        </p:txBody>
      </p:sp>
      <p:sp>
        <p:nvSpPr>
          <p:cNvPr id="5" name="Footer Placeholder 4">
            <a:extLst>
              <a:ext uri="{FF2B5EF4-FFF2-40B4-BE49-F238E27FC236}">
                <a16:creationId xmlns:a16="http://schemas.microsoft.com/office/drawing/2014/main" id="{CB18DDDD-67D3-E7B4-6DAE-F35456EE7A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773477D-4943-D3D1-0360-A93C693C8B68}"/>
              </a:ext>
            </a:extLst>
          </p:cNvPr>
          <p:cNvSpPr>
            <a:spLocks noGrp="1"/>
          </p:cNvSpPr>
          <p:nvPr>
            <p:ph type="sldNum" sz="quarter" idx="12"/>
          </p:nvPr>
        </p:nvSpPr>
        <p:spPr/>
        <p:txBody>
          <a:bodyPr/>
          <a:lstStyle/>
          <a:p>
            <a:fld id="{29EC0FCE-F02B-4C7D-B1AE-593C31082D40}" type="slidenum">
              <a:rPr lang="en-IN" smtClean="0"/>
              <a:t>‹#›</a:t>
            </a:fld>
            <a:endParaRPr lang="en-IN"/>
          </a:p>
        </p:txBody>
      </p:sp>
    </p:spTree>
    <p:extLst>
      <p:ext uri="{BB962C8B-B14F-4D97-AF65-F5344CB8AC3E}">
        <p14:creationId xmlns:p14="http://schemas.microsoft.com/office/powerpoint/2010/main" val="2287321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B8B96-999A-CE9E-0557-0F62D098D2B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56BAF47-95BB-2E3E-2ED0-DA324B2842B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383F0FB-B7DE-E689-6317-3835EA0F0F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DAE4FA8-78EA-17B9-67CC-6402A098AEC6}"/>
              </a:ext>
            </a:extLst>
          </p:cNvPr>
          <p:cNvSpPr>
            <a:spLocks noGrp="1"/>
          </p:cNvSpPr>
          <p:nvPr>
            <p:ph type="dt" sz="half" idx="10"/>
          </p:nvPr>
        </p:nvSpPr>
        <p:spPr/>
        <p:txBody>
          <a:bodyPr/>
          <a:lstStyle/>
          <a:p>
            <a:fld id="{212BBDBC-9F34-43F9-84E8-70284E3F8448}" type="datetimeFigureOut">
              <a:rPr lang="en-IN" smtClean="0"/>
              <a:t>29-04-2024</a:t>
            </a:fld>
            <a:endParaRPr lang="en-IN"/>
          </a:p>
        </p:txBody>
      </p:sp>
      <p:sp>
        <p:nvSpPr>
          <p:cNvPr id="6" name="Footer Placeholder 5">
            <a:extLst>
              <a:ext uri="{FF2B5EF4-FFF2-40B4-BE49-F238E27FC236}">
                <a16:creationId xmlns:a16="http://schemas.microsoft.com/office/drawing/2014/main" id="{D7795BB4-B533-C34A-FB77-560E18AFC45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1A5E2BF-628D-F277-07D7-F221420F6711}"/>
              </a:ext>
            </a:extLst>
          </p:cNvPr>
          <p:cNvSpPr>
            <a:spLocks noGrp="1"/>
          </p:cNvSpPr>
          <p:nvPr>
            <p:ph type="sldNum" sz="quarter" idx="12"/>
          </p:nvPr>
        </p:nvSpPr>
        <p:spPr/>
        <p:txBody>
          <a:bodyPr/>
          <a:lstStyle/>
          <a:p>
            <a:fld id="{29EC0FCE-F02B-4C7D-B1AE-593C31082D40}" type="slidenum">
              <a:rPr lang="en-IN" smtClean="0"/>
              <a:t>‹#›</a:t>
            </a:fld>
            <a:endParaRPr lang="en-IN"/>
          </a:p>
        </p:txBody>
      </p:sp>
    </p:spTree>
    <p:extLst>
      <p:ext uri="{BB962C8B-B14F-4D97-AF65-F5344CB8AC3E}">
        <p14:creationId xmlns:p14="http://schemas.microsoft.com/office/powerpoint/2010/main" val="2636825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9DE31-5016-371B-27B7-DB3A5DFA90B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A065714-2210-EA66-F625-9291233F20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75C678-D8EB-7631-0146-1D47DC5A61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E7EA9F4-FC3C-C114-4E52-B47B279893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FC6212-735F-22FF-ED66-02A8E3D1F3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F740B2B-626F-F3C6-241C-EC1FA5088272}"/>
              </a:ext>
            </a:extLst>
          </p:cNvPr>
          <p:cNvSpPr>
            <a:spLocks noGrp="1"/>
          </p:cNvSpPr>
          <p:nvPr>
            <p:ph type="dt" sz="half" idx="10"/>
          </p:nvPr>
        </p:nvSpPr>
        <p:spPr/>
        <p:txBody>
          <a:bodyPr/>
          <a:lstStyle/>
          <a:p>
            <a:fld id="{212BBDBC-9F34-43F9-84E8-70284E3F8448}" type="datetimeFigureOut">
              <a:rPr lang="en-IN" smtClean="0"/>
              <a:t>29-04-2024</a:t>
            </a:fld>
            <a:endParaRPr lang="en-IN"/>
          </a:p>
        </p:txBody>
      </p:sp>
      <p:sp>
        <p:nvSpPr>
          <p:cNvPr id="8" name="Footer Placeholder 7">
            <a:extLst>
              <a:ext uri="{FF2B5EF4-FFF2-40B4-BE49-F238E27FC236}">
                <a16:creationId xmlns:a16="http://schemas.microsoft.com/office/drawing/2014/main" id="{E9B6BC72-8E9E-4384-C51C-39CCDDD2C01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497AE8F-F86A-6014-3D78-BB1B9CE4DDDC}"/>
              </a:ext>
            </a:extLst>
          </p:cNvPr>
          <p:cNvSpPr>
            <a:spLocks noGrp="1"/>
          </p:cNvSpPr>
          <p:nvPr>
            <p:ph type="sldNum" sz="quarter" idx="12"/>
          </p:nvPr>
        </p:nvSpPr>
        <p:spPr/>
        <p:txBody>
          <a:bodyPr/>
          <a:lstStyle/>
          <a:p>
            <a:fld id="{29EC0FCE-F02B-4C7D-B1AE-593C31082D40}" type="slidenum">
              <a:rPr lang="en-IN" smtClean="0"/>
              <a:t>‹#›</a:t>
            </a:fld>
            <a:endParaRPr lang="en-IN"/>
          </a:p>
        </p:txBody>
      </p:sp>
    </p:spTree>
    <p:extLst>
      <p:ext uri="{BB962C8B-B14F-4D97-AF65-F5344CB8AC3E}">
        <p14:creationId xmlns:p14="http://schemas.microsoft.com/office/powerpoint/2010/main" val="3223656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859AF-EE95-AF07-616B-22C4AC78B76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4109BF0-D6D2-41AA-92CE-86B9D87F74E1}"/>
              </a:ext>
            </a:extLst>
          </p:cNvPr>
          <p:cNvSpPr>
            <a:spLocks noGrp="1"/>
          </p:cNvSpPr>
          <p:nvPr>
            <p:ph type="dt" sz="half" idx="10"/>
          </p:nvPr>
        </p:nvSpPr>
        <p:spPr/>
        <p:txBody>
          <a:bodyPr/>
          <a:lstStyle/>
          <a:p>
            <a:fld id="{212BBDBC-9F34-43F9-84E8-70284E3F8448}" type="datetimeFigureOut">
              <a:rPr lang="en-IN" smtClean="0"/>
              <a:t>29-04-2024</a:t>
            </a:fld>
            <a:endParaRPr lang="en-IN"/>
          </a:p>
        </p:txBody>
      </p:sp>
      <p:sp>
        <p:nvSpPr>
          <p:cNvPr id="4" name="Footer Placeholder 3">
            <a:extLst>
              <a:ext uri="{FF2B5EF4-FFF2-40B4-BE49-F238E27FC236}">
                <a16:creationId xmlns:a16="http://schemas.microsoft.com/office/drawing/2014/main" id="{9682825A-6F07-D931-7E26-D6C42496C71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9BC00D5-C00B-8D9F-BAF8-97759465D552}"/>
              </a:ext>
            </a:extLst>
          </p:cNvPr>
          <p:cNvSpPr>
            <a:spLocks noGrp="1"/>
          </p:cNvSpPr>
          <p:nvPr>
            <p:ph type="sldNum" sz="quarter" idx="12"/>
          </p:nvPr>
        </p:nvSpPr>
        <p:spPr/>
        <p:txBody>
          <a:bodyPr/>
          <a:lstStyle/>
          <a:p>
            <a:fld id="{29EC0FCE-F02B-4C7D-B1AE-593C31082D40}" type="slidenum">
              <a:rPr lang="en-IN" smtClean="0"/>
              <a:t>‹#›</a:t>
            </a:fld>
            <a:endParaRPr lang="en-IN"/>
          </a:p>
        </p:txBody>
      </p:sp>
    </p:spTree>
    <p:extLst>
      <p:ext uri="{BB962C8B-B14F-4D97-AF65-F5344CB8AC3E}">
        <p14:creationId xmlns:p14="http://schemas.microsoft.com/office/powerpoint/2010/main" val="1257501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247664-6A5D-95E3-49BF-58ACF5932B63}"/>
              </a:ext>
            </a:extLst>
          </p:cNvPr>
          <p:cNvSpPr>
            <a:spLocks noGrp="1"/>
          </p:cNvSpPr>
          <p:nvPr>
            <p:ph type="dt" sz="half" idx="10"/>
          </p:nvPr>
        </p:nvSpPr>
        <p:spPr/>
        <p:txBody>
          <a:bodyPr/>
          <a:lstStyle/>
          <a:p>
            <a:fld id="{212BBDBC-9F34-43F9-84E8-70284E3F8448}" type="datetimeFigureOut">
              <a:rPr lang="en-IN" smtClean="0"/>
              <a:t>29-04-2024</a:t>
            </a:fld>
            <a:endParaRPr lang="en-IN"/>
          </a:p>
        </p:txBody>
      </p:sp>
      <p:sp>
        <p:nvSpPr>
          <p:cNvPr id="3" name="Footer Placeholder 2">
            <a:extLst>
              <a:ext uri="{FF2B5EF4-FFF2-40B4-BE49-F238E27FC236}">
                <a16:creationId xmlns:a16="http://schemas.microsoft.com/office/drawing/2014/main" id="{9429B729-3609-E142-42A5-3FC707BEC95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5293584-38A5-EF9E-B1F4-E7F2B659FE02}"/>
              </a:ext>
            </a:extLst>
          </p:cNvPr>
          <p:cNvSpPr>
            <a:spLocks noGrp="1"/>
          </p:cNvSpPr>
          <p:nvPr>
            <p:ph type="sldNum" sz="quarter" idx="12"/>
          </p:nvPr>
        </p:nvSpPr>
        <p:spPr/>
        <p:txBody>
          <a:bodyPr/>
          <a:lstStyle/>
          <a:p>
            <a:fld id="{29EC0FCE-F02B-4C7D-B1AE-593C31082D40}" type="slidenum">
              <a:rPr lang="en-IN" smtClean="0"/>
              <a:t>‹#›</a:t>
            </a:fld>
            <a:endParaRPr lang="en-IN"/>
          </a:p>
        </p:txBody>
      </p:sp>
    </p:spTree>
    <p:extLst>
      <p:ext uri="{BB962C8B-B14F-4D97-AF65-F5344CB8AC3E}">
        <p14:creationId xmlns:p14="http://schemas.microsoft.com/office/powerpoint/2010/main" val="61145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B82F1-3731-00E7-DF1F-C913A04181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B765ACE-61D2-C0E9-8346-43102EA99E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7481713-306D-06D5-D292-E09D07625A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28A7BD-6A77-363F-1E63-7C32002512C6}"/>
              </a:ext>
            </a:extLst>
          </p:cNvPr>
          <p:cNvSpPr>
            <a:spLocks noGrp="1"/>
          </p:cNvSpPr>
          <p:nvPr>
            <p:ph type="dt" sz="half" idx="10"/>
          </p:nvPr>
        </p:nvSpPr>
        <p:spPr/>
        <p:txBody>
          <a:bodyPr/>
          <a:lstStyle/>
          <a:p>
            <a:fld id="{212BBDBC-9F34-43F9-84E8-70284E3F8448}" type="datetimeFigureOut">
              <a:rPr lang="en-IN" smtClean="0"/>
              <a:t>29-04-2024</a:t>
            </a:fld>
            <a:endParaRPr lang="en-IN"/>
          </a:p>
        </p:txBody>
      </p:sp>
      <p:sp>
        <p:nvSpPr>
          <p:cNvPr id="6" name="Footer Placeholder 5">
            <a:extLst>
              <a:ext uri="{FF2B5EF4-FFF2-40B4-BE49-F238E27FC236}">
                <a16:creationId xmlns:a16="http://schemas.microsoft.com/office/drawing/2014/main" id="{3A7663EA-0D91-C7F3-5E62-21B8C950927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3A76C42-09F7-237F-C013-AA76D5845276}"/>
              </a:ext>
            </a:extLst>
          </p:cNvPr>
          <p:cNvSpPr>
            <a:spLocks noGrp="1"/>
          </p:cNvSpPr>
          <p:nvPr>
            <p:ph type="sldNum" sz="quarter" idx="12"/>
          </p:nvPr>
        </p:nvSpPr>
        <p:spPr/>
        <p:txBody>
          <a:bodyPr/>
          <a:lstStyle/>
          <a:p>
            <a:fld id="{29EC0FCE-F02B-4C7D-B1AE-593C31082D40}" type="slidenum">
              <a:rPr lang="en-IN" smtClean="0"/>
              <a:t>‹#›</a:t>
            </a:fld>
            <a:endParaRPr lang="en-IN"/>
          </a:p>
        </p:txBody>
      </p:sp>
    </p:spTree>
    <p:extLst>
      <p:ext uri="{BB962C8B-B14F-4D97-AF65-F5344CB8AC3E}">
        <p14:creationId xmlns:p14="http://schemas.microsoft.com/office/powerpoint/2010/main" val="3083395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CB726-4464-76AF-C21D-3F3B7CD217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E210D92-FE1E-D493-F7FD-D4B1A944C1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D604DCC-4C4A-C0EF-FF20-9574094535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52EE8B-C703-2555-77D3-0ED8FD233B28}"/>
              </a:ext>
            </a:extLst>
          </p:cNvPr>
          <p:cNvSpPr>
            <a:spLocks noGrp="1"/>
          </p:cNvSpPr>
          <p:nvPr>
            <p:ph type="dt" sz="half" idx="10"/>
          </p:nvPr>
        </p:nvSpPr>
        <p:spPr/>
        <p:txBody>
          <a:bodyPr/>
          <a:lstStyle/>
          <a:p>
            <a:fld id="{212BBDBC-9F34-43F9-84E8-70284E3F8448}" type="datetimeFigureOut">
              <a:rPr lang="en-IN" smtClean="0"/>
              <a:t>29-04-2024</a:t>
            </a:fld>
            <a:endParaRPr lang="en-IN"/>
          </a:p>
        </p:txBody>
      </p:sp>
      <p:sp>
        <p:nvSpPr>
          <p:cNvPr id="6" name="Footer Placeholder 5">
            <a:extLst>
              <a:ext uri="{FF2B5EF4-FFF2-40B4-BE49-F238E27FC236}">
                <a16:creationId xmlns:a16="http://schemas.microsoft.com/office/drawing/2014/main" id="{B7C4ED6F-4A52-3322-D765-3F3BD5DF156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566ADFE-9AEE-AA62-E848-C54315931CB6}"/>
              </a:ext>
            </a:extLst>
          </p:cNvPr>
          <p:cNvSpPr>
            <a:spLocks noGrp="1"/>
          </p:cNvSpPr>
          <p:nvPr>
            <p:ph type="sldNum" sz="quarter" idx="12"/>
          </p:nvPr>
        </p:nvSpPr>
        <p:spPr/>
        <p:txBody>
          <a:bodyPr/>
          <a:lstStyle/>
          <a:p>
            <a:fld id="{29EC0FCE-F02B-4C7D-B1AE-593C31082D40}" type="slidenum">
              <a:rPr lang="en-IN" smtClean="0"/>
              <a:t>‹#›</a:t>
            </a:fld>
            <a:endParaRPr lang="en-IN"/>
          </a:p>
        </p:txBody>
      </p:sp>
    </p:spTree>
    <p:extLst>
      <p:ext uri="{BB962C8B-B14F-4D97-AF65-F5344CB8AC3E}">
        <p14:creationId xmlns:p14="http://schemas.microsoft.com/office/powerpoint/2010/main" val="1873327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540543-F95D-F4B7-22D3-544C441F1D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5452A38-C0A8-6A8C-77FB-0AE07F7D25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6B0B6CB-FC40-FFE5-EB97-65B082A4BA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12BBDBC-9F34-43F9-84E8-70284E3F8448}" type="datetimeFigureOut">
              <a:rPr lang="en-IN" smtClean="0"/>
              <a:t>29-04-2024</a:t>
            </a:fld>
            <a:endParaRPr lang="en-IN"/>
          </a:p>
        </p:txBody>
      </p:sp>
      <p:sp>
        <p:nvSpPr>
          <p:cNvPr id="5" name="Footer Placeholder 4">
            <a:extLst>
              <a:ext uri="{FF2B5EF4-FFF2-40B4-BE49-F238E27FC236}">
                <a16:creationId xmlns:a16="http://schemas.microsoft.com/office/drawing/2014/main" id="{6AAA221D-DB71-6DDC-B931-1D29FF3F14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CBE2C94E-A007-8444-F512-3DBD2AE6F0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9EC0FCE-F02B-4C7D-B1AE-593C31082D40}" type="slidenum">
              <a:rPr lang="en-IN" smtClean="0"/>
              <a:t>‹#›</a:t>
            </a:fld>
            <a:endParaRPr lang="en-IN"/>
          </a:p>
        </p:txBody>
      </p:sp>
    </p:spTree>
    <p:extLst>
      <p:ext uri="{BB962C8B-B14F-4D97-AF65-F5344CB8AC3E}">
        <p14:creationId xmlns:p14="http://schemas.microsoft.com/office/powerpoint/2010/main" val="13303873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187BDC-54E7-6708-13A3-FEF0D83320F4}"/>
              </a:ext>
            </a:extLst>
          </p:cNvPr>
          <p:cNvSpPr/>
          <p:nvPr/>
        </p:nvSpPr>
        <p:spPr>
          <a:xfrm rot="19474432">
            <a:off x="-3113259" y="376629"/>
            <a:ext cx="13188223" cy="7980967"/>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a:extLst>
              <a:ext uri="{FF2B5EF4-FFF2-40B4-BE49-F238E27FC236}">
                <a16:creationId xmlns:a16="http://schemas.microsoft.com/office/drawing/2014/main" id="{4C7EC4F2-BEBE-61C6-867E-7B8C23A90146}"/>
              </a:ext>
            </a:extLst>
          </p:cNvPr>
          <p:cNvGrpSpPr/>
          <p:nvPr/>
        </p:nvGrpSpPr>
        <p:grpSpPr>
          <a:xfrm>
            <a:off x="5418644" y="-1997249"/>
            <a:ext cx="9568116" cy="9311400"/>
            <a:chOff x="5485551" y="-2354089"/>
            <a:chExt cx="9568116" cy="9311400"/>
          </a:xfrm>
          <a:blipFill dpi="0" rotWithShape="1">
            <a:blip r:embed="rId2">
              <a:extLst>
                <a:ext uri="{28A0092B-C50C-407E-A947-70E740481C1C}">
                  <a14:useLocalDpi xmlns:a14="http://schemas.microsoft.com/office/drawing/2010/main" val="0"/>
                </a:ext>
              </a:extLst>
            </a:blip>
            <a:srcRect/>
            <a:stretch>
              <a:fillRect/>
            </a:stretch>
          </a:blipFill>
        </p:grpSpPr>
        <p:sp>
          <p:nvSpPr>
            <p:cNvPr id="4" name="Rectangle 3">
              <a:extLst>
                <a:ext uri="{FF2B5EF4-FFF2-40B4-BE49-F238E27FC236}">
                  <a16:creationId xmlns:a16="http://schemas.microsoft.com/office/drawing/2014/main" id="{B6D22A71-08D8-EB3B-0605-0E5D78CAB9B0}"/>
                </a:ext>
              </a:extLst>
            </p:cNvPr>
            <p:cNvSpPr/>
            <p:nvPr/>
          </p:nvSpPr>
          <p:spPr>
            <a:xfrm rot="19157327">
              <a:off x="5485551" y="-2354089"/>
              <a:ext cx="6172742" cy="3120228"/>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D9D3FA30-A1FE-909E-827C-2C55BFFD9E23}"/>
                </a:ext>
              </a:extLst>
            </p:cNvPr>
            <p:cNvSpPr/>
            <p:nvPr/>
          </p:nvSpPr>
          <p:spPr>
            <a:xfrm rot="19157327">
              <a:off x="6208327" y="555246"/>
              <a:ext cx="8012888" cy="381588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24259BF8-FE53-0D68-2694-AAF5E99AB2E5}"/>
                </a:ext>
              </a:extLst>
            </p:cNvPr>
            <p:cNvSpPr/>
            <p:nvPr/>
          </p:nvSpPr>
          <p:spPr>
            <a:xfrm rot="19157327">
              <a:off x="9389400" y="3876113"/>
              <a:ext cx="5664267" cy="3081198"/>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TextBox 9">
            <a:extLst>
              <a:ext uri="{FF2B5EF4-FFF2-40B4-BE49-F238E27FC236}">
                <a16:creationId xmlns:a16="http://schemas.microsoft.com/office/drawing/2014/main" id="{40723271-4675-35D7-6AE1-2BCD4E32E500}"/>
              </a:ext>
            </a:extLst>
          </p:cNvPr>
          <p:cNvSpPr txBox="1"/>
          <p:nvPr/>
        </p:nvSpPr>
        <p:spPr>
          <a:xfrm>
            <a:off x="265189" y="3268486"/>
            <a:ext cx="5242036" cy="830997"/>
          </a:xfrm>
          <a:prstGeom prst="rect">
            <a:avLst/>
          </a:prstGeom>
          <a:noFill/>
        </p:spPr>
        <p:txBody>
          <a:bodyPr wrap="square" rtlCol="0">
            <a:spAutoFit/>
          </a:bodyPr>
          <a:lstStyle/>
          <a:p>
            <a:r>
              <a:rPr lang="en-IN" sz="4800" b="1" dirty="0">
                <a:solidFill>
                  <a:schemeClr val="bg1"/>
                </a:solidFill>
              </a:rPr>
              <a:t>UPERMIT</a:t>
            </a:r>
          </a:p>
        </p:txBody>
      </p:sp>
      <p:sp>
        <p:nvSpPr>
          <p:cNvPr id="11" name="TextBox 10">
            <a:extLst>
              <a:ext uri="{FF2B5EF4-FFF2-40B4-BE49-F238E27FC236}">
                <a16:creationId xmlns:a16="http://schemas.microsoft.com/office/drawing/2014/main" id="{17EEB388-42D3-755A-848E-FC4DE7080E04}"/>
              </a:ext>
            </a:extLst>
          </p:cNvPr>
          <p:cNvSpPr txBox="1"/>
          <p:nvPr/>
        </p:nvSpPr>
        <p:spPr>
          <a:xfrm>
            <a:off x="2407970" y="3994600"/>
            <a:ext cx="5026782" cy="369332"/>
          </a:xfrm>
          <a:prstGeom prst="rect">
            <a:avLst/>
          </a:prstGeom>
          <a:noFill/>
        </p:spPr>
        <p:txBody>
          <a:bodyPr wrap="square" rtlCol="0">
            <a:spAutoFit/>
          </a:bodyPr>
          <a:lstStyle/>
          <a:p>
            <a:r>
              <a:rPr lang="en-IN" dirty="0">
                <a:solidFill>
                  <a:schemeClr val="bg1"/>
                </a:solidFill>
              </a:rPr>
              <a:t>- </a:t>
            </a:r>
            <a:r>
              <a:rPr lang="en-US" dirty="0">
                <a:solidFill>
                  <a:schemeClr val="bg1"/>
                </a:solidFill>
              </a:rPr>
              <a:t>Your Key to Seamless Permitting!</a:t>
            </a:r>
            <a:endParaRPr lang="en-IN" sz="2000" dirty="0">
              <a:solidFill>
                <a:schemeClr val="bg1"/>
              </a:solidFill>
            </a:endParaRPr>
          </a:p>
        </p:txBody>
      </p:sp>
    </p:spTree>
    <p:extLst>
      <p:ext uri="{BB962C8B-B14F-4D97-AF65-F5344CB8AC3E}">
        <p14:creationId xmlns:p14="http://schemas.microsoft.com/office/powerpoint/2010/main" val="198929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1+#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750" fill="hold"/>
                                        <p:tgtEl>
                                          <p:spTgt spid="9"/>
                                        </p:tgtEl>
                                        <p:attrNameLst>
                                          <p:attrName>ppt_x</p:attrName>
                                        </p:attrNameLst>
                                      </p:cBhvr>
                                      <p:tavLst>
                                        <p:tav tm="0">
                                          <p:val>
                                            <p:strVal val="0-#ppt_w/2"/>
                                          </p:val>
                                        </p:tav>
                                        <p:tav tm="100000">
                                          <p:val>
                                            <p:strVal val="#ppt_x"/>
                                          </p:val>
                                        </p:tav>
                                      </p:tavLst>
                                    </p:anim>
                                    <p:anim calcmode="lin" valueType="num">
                                      <p:cBhvr additive="base">
                                        <p:cTn id="12" dur="75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750" fill="hold"/>
                                        <p:tgtEl>
                                          <p:spTgt spid="10"/>
                                        </p:tgtEl>
                                        <p:attrNameLst>
                                          <p:attrName>ppt_x</p:attrName>
                                        </p:attrNameLst>
                                      </p:cBhvr>
                                      <p:tavLst>
                                        <p:tav tm="0">
                                          <p:val>
                                            <p:strVal val="0-#ppt_w/2"/>
                                          </p:val>
                                        </p:tav>
                                        <p:tav tm="100000">
                                          <p:val>
                                            <p:strVal val="#ppt_x"/>
                                          </p:val>
                                        </p:tav>
                                      </p:tavLst>
                                    </p:anim>
                                    <p:anim calcmode="lin" valueType="num">
                                      <p:cBhvr additive="base">
                                        <p:cTn id="16" dur="75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anim calcmode="lin" valueType="num">
                                      <p:cBhvr additive="base">
                                        <p:cTn id="19" dur="75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20" dur="75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1F830B4E-B0EA-DC1D-4862-6495FD387D8C}"/>
              </a:ext>
            </a:extLst>
          </p:cNvPr>
          <p:cNvSpPr/>
          <p:nvPr/>
        </p:nvSpPr>
        <p:spPr>
          <a:xfrm>
            <a:off x="11016" y="1443210"/>
            <a:ext cx="4043190" cy="3905479"/>
          </a:xfrm>
          <a:prstGeom prst="ellipse">
            <a:avLst/>
          </a:prstGeom>
          <a:solidFill>
            <a:schemeClr val="bg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4C738BFD-4195-C72A-0061-4D2D9058148E}"/>
              </a:ext>
            </a:extLst>
          </p:cNvPr>
          <p:cNvSpPr/>
          <p:nvPr/>
        </p:nvSpPr>
        <p:spPr>
          <a:xfrm>
            <a:off x="247878" y="1758567"/>
            <a:ext cx="3569465" cy="3340865"/>
          </a:xfrm>
          <a:prstGeom prst="ellipse">
            <a:avLst/>
          </a:prstGeom>
          <a:solidFill>
            <a:schemeClr val="bg1"/>
          </a:solidFill>
          <a:ln>
            <a:solidFill>
              <a:srgbClr val="C00000"/>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CFCF6096-E83E-5595-D993-0C79970B18D1}"/>
              </a:ext>
            </a:extLst>
          </p:cNvPr>
          <p:cNvSpPr txBox="1"/>
          <p:nvPr/>
        </p:nvSpPr>
        <p:spPr>
          <a:xfrm>
            <a:off x="707694" y="2438807"/>
            <a:ext cx="2572722" cy="1754326"/>
          </a:xfrm>
          <a:prstGeom prst="rect">
            <a:avLst/>
          </a:prstGeom>
          <a:noFill/>
          <a:ln>
            <a:noFill/>
          </a:ln>
        </p:spPr>
        <p:txBody>
          <a:bodyPr wrap="square" rtlCol="0">
            <a:spAutoFit/>
          </a:bodyPr>
          <a:lstStyle/>
          <a:p>
            <a:pPr algn="ctr"/>
            <a:r>
              <a:rPr lang="en-IN" sz="3600" b="1" dirty="0">
                <a:solidFill>
                  <a:srgbClr val="C00000"/>
                </a:solidFill>
              </a:rPr>
              <a:t>TABLE</a:t>
            </a:r>
          </a:p>
          <a:p>
            <a:pPr algn="ctr"/>
            <a:r>
              <a:rPr lang="en-IN" sz="3600" b="1" dirty="0">
                <a:solidFill>
                  <a:srgbClr val="C00000"/>
                </a:solidFill>
              </a:rPr>
              <a:t> OF CONTENTS</a:t>
            </a:r>
          </a:p>
        </p:txBody>
      </p:sp>
      <p:sp>
        <p:nvSpPr>
          <p:cNvPr id="15" name="Circle: Hollow 14">
            <a:extLst>
              <a:ext uri="{FF2B5EF4-FFF2-40B4-BE49-F238E27FC236}">
                <a16:creationId xmlns:a16="http://schemas.microsoft.com/office/drawing/2014/main" id="{1D2ED423-53E7-D973-2A57-A260CB238E35}"/>
              </a:ext>
            </a:extLst>
          </p:cNvPr>
          <p:cNvSpPr/>
          <p:nvPr/>
        </p:nvSpPr>
        <p:spPr>
          <a:xfrm>
            <a:off x="-1322023" y="604550"/>
            <a:ext cx="6224530" cy="5582797"/>
          </a:xfrm>
          <a:prstGeom prst="donut">
            <a:avLst>
              <a:gd name="adj" fmla="val 1994"/>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 name="Oval 15">
            <a:extLst>
              <a:ext uri="{FF2B5EF4-FFF2-40B4-BE49-F238E27FC236}">
                <a16:creationId xmlns:a16="http://schemas.microsoft.com/office/drawing/2014/main" id="{9235E973-514B-015E-023A-B905A3B4B5D6}"/>
              </a:ext>
            </a:extLst>
          </p:cNvPr>
          <p:cNvSpPr/>
          <p:nvPr/>
        </p:nvSpPr>
        <p:spPr>
          <a:xfrm>
            <a:off x="2599981" y="5485393"/>
            <a:ext cx="914400" cy="907889"/>
          </a:xfrm>
          <a:prstGeom prst="ellipse">
            <a:avLst/>
          </a:prstGeom>
          <a:solidFill>
            <a:srgbClr val="C4000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79378E5C-3E71-1FE8-4DC6-5D03571A3A9B}"/>
              </a:ext>
            </a:extLst>
          </p:cNvPr>
          <p:cNvSpPr/>
          <p:nvPr/>
        </p:nvSpPr>
        <p:spPr>
          <a:xfrm>
            <a:off x="3757069" y="4577504"/>
            <a:ext cx="1052326" cy="936803"/>
          </a:xfrm>
          <a:prstGeom prst="ellipse">
            <a:avLst/>
          </a:prstGeom>
          <a:solidFill>
            <a:srgbClr val="D628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EB5A3E5F-D174-2F9B-F4E4-356508CAF9AB}"/>
              </a:ext>
            </a:extLst>
          </p:cNvPr>
          <p:cNvSpPr/>
          <p:nvPr/>
        </p:nvSpPr>
        <p:spPr>
          <a:xfrm>
            <a:off x="4307597" y="3255985"/>
            <a:ext cx="941944" cy="936803"/>
          </a:xfrm>
          <a:prstGeom prst="ellipse">
            <a:avLst/>
          </a:prstGeom>
          <a:solidFill>
            <a:srgbClr val="E850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8188E8B1-E157-5814-CE36-A87C9EAFC3E7}"/>
              </a:ext>
            </a:extLst>
          </p:cNvPr>
          <p:cNvSpPr/>
          <p:nvPr/>
        </p:nvSpPr>
        <p:spPr>
          <a:xfrm>
            <a:off x="2989274" y="616972"/>
            <a:ext cx="1052326" cy="1061460"/>
          </a:xfrm>
          <a:prstGeom prst="ellipse">
            <a:avLst/>
          </a:prstGeom>
          <a:solidFill>
            <a:srgbClr val="F6AA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360B11AB-89DF-85C0-177E-7F9C13932BB5}"/>
              </a:ext>
            </a:extLst>
          </p:cNvPr>
          <p:cNvSpPr/>
          <p:nvPr/>
        </p:nvSpPr>
        <p:spPr>
          <a:xfrm>
            <a:off x="4224969" y="1796428"/>
            <a:ext cx="1024572" cy="1017173"/>
          </a:xfrm>
          <a:prstGeom prst="ellipse">
            <a:avLst/>
          </a:prstGeom>
          <a:solidFill>
            <a:srgbClr val="F965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Flowchart: Terminator 20">
            <a:extLst>
              <a:ext uri="{FF2B5EF4-FFF2-40B4-BE49-F238E27FC236}">
                <a16:creationId xmlns:a16="http://schemas.microsoft.com/office/drawing/2014/main" id="{DAE7DC23-DEC4-1BA1-AD8B-956BEA2D388D}"/>
              </a:ext>
            </a:extLst>
          </p:cNvPr>
          <p:cNvSpPr/>
          <p:nvPr/>
        </p:nvSpPr>
        <p:spPr>
          <a:xfrm>
            <a:off x="5188946" y="150605"/>
            <a:ext cx="4142341" cy="907889"/>
          </a:xfrm>
          <a:prstGeom prst="flowChartTerminator">
            <a:avLst/>
          </a:prstGeom>
          <a:solidFill>
            <a:srgbClr val="F6AA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Existing Problem</a:t>
            </a:r>
          </a:p>
        </p:txBody>
      </p:sp>
      <p:sp>
        <p:nvSpPr>
          <p:cNvPr id="22" name="Flowchart: Terminator 21">
            <a:extLst>
              <a:ext uri="{FF2B5EF4-FFF2-40B4-BE49-F238E27FC236}">
                <a16:creationId xmlns:a16="http://schemas.microsoft.com/office/drawing/2014/main" id="{37656CF6-64FD-D337-6645-B8AB72F0A80C}"/>
              </a:ext>
            </a:extLst>
          </p:cNvPr>
          <p:cNvSpPr/>
          <p:nvPr/>
        </p:nvSpPr>
        <p:spPr>
          <a:xfrm>
            <a:off x="7052633" y="1532835"/>
            <a:ext cx="4142341" cy="935599"/>
          </a:xfrm>
          <a:prstGeom prst="flowChartTerminator">
            <a:avLst/>
          </a:prstGeom>
          <a:solidFill>
            <a:srgbClr val="F965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Provided solution</a:t>
            </a:r>
          </a:p>
        </p:txBody>
      </p:sp>
      <p:sp>
        <p:nvSpPr>
          <p:cNvPr id="23" name="Flowchart: Terminator 22">
            <a:extLst>
              <a:ext uri="{FF2B5EF4-FFF2-40B4-BE49-F238E27FC236}">
                <a16:creationId xmlns:a16="http://schemas.microsoft.com/office/drawing/2014/main" id="{4D389AEC-C372-FA5E-CBCC-D622A196CE72}"/>
              </a:ext>
            </a:extLst>
          </p:cNvPr>
          <p:cNvSpPr/>
          <p:nvPr/>
        </p:nvSpPr>
        <p:spPr>
          <a:xfrm>
            <a:off x="8038643" y="2802040"/>
            <a:ext cx="4142341" cy="907889"/>
          </a:xfrm>
          <a:prstGeom prst="flowChartTerminator">
            <a:avLst/>
          </a:prstGeom>
          <a:solidFill>
            <a:srgbClr val="E850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 3 Panels: Student , Admin, Parent</a:t>
            </a:r>
          </a:p>
        </p:txBody>
      </p:sp>
      <p:sp>
        <p:nvSpPr>
          <p:cNvPr id="24" name="Flowchart: Terminator 23">
            <a:extLst>
              <a:ext uri="{FF2B5EF4-FFF2-40B4-BE49-F238E27FC236}">
                <a16:creationId xmlns:a16="http://schemas.microsoft.com/office/drawing/2014/main" id="{4634E97F-807C-E179-12F3-4CC6A82414E9}"/>
              </a:ext>
            </a:extLst>
          </p:cNvPr>
          <p:cNvSpPr/>
          <p:nvPr/>
        </p:nvSpPr>
        <p:spPr>
          <a:xfrm>
            <a:off x="7062127" y="4304710"/>
            <a:ext cx="4142341" cy="907889"/>
          </a:xfrm>
          <a:prstGeom prst="flowChartTerminator">
            <a:avLst/>
          </a:prstGeom>
          <a:solidFill>
            <a:srgbClr val="D628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Flow graph of the project</a:t>
            </a:r>
          </a:p>
        </p:txBody>
      </p:sp>
      <p:sp>
        <p:nvSpPr>
          <p:cNvPr id="25" name="Flowchart: Terminator 24">
            <a:extLst>
              <a:ext uri="{FF2B5EF4-FFF2-40B4-BE49-F238E27FC236}">
                <a16:creationId xmlns:a16="http://schemas.microsoft.com/office/drawing/2014/main" id="{96200675-7010-E97E-6113-CC7548946B86}"/>
              </a:ext>
            </a:extLst>
          </p:cNvPr>
          <p:cNvSpPr/>
          <p:nvPr/>
        </p:nvSpPr>
        <p:spPr>
          <a:xfrm>
            <a:off x="5449678" y="5594750"/>
            <a:ext cx="4142341" cy="907889"/>
          </a:xfrm>
          <a:prstGeom prst="flowChartTerminator">
            <a:avLst/>
          </a:prstGeom>
          <a:solidFill>
            <a:srgbClr val="C4000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Conclusion </a:t>
            </a:r>
          </a:p>
        </p:txBody>
      </p:sp>
      <p:sp>
        <p:nvSpPr>
          <p:cNvPr id="26" name="TextBox 25">
            <a:extLst>
              <a:ext uri="{FF2B5EF4-FFF2-40B4-BE49-F238E27FC236}">
                <a16:creationId xmlns:a16="http://schemas.microsoft.com/office/drawing/2014/main" id="{01B8B29C-5281-EFF7-8BF8-A2398D3119DE}"/>
              </a:ext>
            </a:extLst>
          </p:cNvPr>
          <p:cNvSpPr txBox="1"/>
          <p:nvPr/>
        </p:nvSpPr>
        <p:spPr>
          <a:xfrm>
            <a:off x="3267863" y="701838"/>
            <a:ext cx="490252" cy="830997"/>
          </a:xfrm>
          <a:prstGeom prst="rect">
            <a:avLst/>
          </a:prstGeom>
          <a:solidFill>
            <a:srgbClr val="F6AAAA"/>
          </a:solidFill>
        </p:spPr>
        <p:txBody>
          <a:bodyPr wrap="square" rtlCol="0">
            <a:spAutoFit/>
          </a:bodyPr>
          <a:lstStyle/>
          <a:p>
            <a:r>
              <a:rPr lang="en-IN" sz="4800" b="1" dirty="0">
                <a:solidFill>
                  <a:schemeClr val="bg1"/>
                </a:solidFill>
              </a:rPr>
              <a:t>1</a:t>
            </a:r>
          </a:p>
        </p:txBody>
      </p:sp>
      <p:sp>
        <p:nvSpPr>
          <p:cNvPr id="28" name="TextBox 27">
            <a:extLst>
              <a:ext uri="{FF2B5EF4-FFF2-40B4-BE49-F238E27FC236}">
                <a16:creationId xmlns:a16="http://schemas.microsoft.com/office/drawing/2014/main" id="{FCA30F14-E0F6-5D4F-8926-F1D0096637C1}"/>
              </a:ext>
            </a:extLst>
          </p:cNvPr>
          <p:cNvSpPr txBox="1"/>
          <p:nvPr/>
        </p:nvSpPr>
        <p:spPr>
          <a:xfrm>
            <a:off x="4494738" y="1895699"/>
            <a:ext cx="446185" cy="830997"/>
          </a:xfrm>
          <a:prstGeom prst="rect">
            <a:avLst/>
          </a:prstGeom>
          <a:solidFill>
            <a:srgbClr val="F96563"/>
          </a:solidFill>
        </p:spPr>
        <p:txBody>
          <a:bodyPr wrap="square">
            <a:spAutoFit/>
          </a:bodyPr>
          <a:lstStyle/>
          <a:p>
            <a:r>
              <a:rPr lang="en-IN" sz="4800" b="1" dirty="0">
                <a:solidFill>
                  <a:schemeClr val="bg1"/>
                </a:solidFill>
              </a:rPr>
              <a:t>2</a:t>
            </a:r>
          </a:p>
        </p:txBody>
      </p:sp>
      <p:sp>
        <p:nvSpPr>
          <p:cNvPr id="30" name="TextBox 29">
            <a:extLst>
              <a:ext uri="{FF2B5EF4-FFF2-40B4-BE49-F238E27FC236}">
                <a16:creationId xmlns:a16="http://schemas.microsoft.com/office/drawing/2014/main" id="{717F0E00-D7E1-F340-DC36-6A6DAA6C07CE}"/>
              </a:ext>
            </a:extLst>
          </p:cNvPr>
          <p:cNvSpPr txBox="1"/>
          <p:nvPr/>
        </p:nvSpPr>
        <p:spPr>
          <a:xfrm>
            <a:off x="4546297" y="3315970"/>
            <a:ext cx="488842" cy="830997"/>
          </a:xfrm>
          <a:prstGeom prst="rect">
            <a:avLst/>
          </a:prstGeom>
          <a:solidFill>
            <a:srgbClr val="E8504F"/>
          </a:solidFill>
        </p:spPr>
        <p:txBody>
          <a:bodyPr wrap="square">
            <a:spAutoFit/>
          </a:bodyPr>
          <a:lstStyle/>
          <a:p>
            <a:r>
              <a:rPr lang="en-IN" sz="4800" b="1" dirty="0">
                <a:solidFill>
                  <a:schemeClr val="bg1"/>
                </a:solidFill>
              </a:rPr>
              <a:t>3</a:t>
            </a:r>
          </a:p>
        </p:txBody>
      </p:sp>
      <p:sp>
        <p:nvSpPr>
          <p:cNvPr id="32" name="TextBox 31">
            <a:extLst>
              <a:ext uri="{FF2B5EF4-FFF2-40B4-BE49-F238E27FC236}">
                <a16:creationId xmlns:a16="http://schemas.microsoft.com/office/drawing/2014/main" id="{7524D247-07AE-AF51-0C72-9B376F4645EA}"/>
              </a:ext>
            </a:extLst>
          </p:cNvPr>
          <p:cNvSpPr txBox="1"/>
          <p:nvPr/>
        </p:nvSpPr>
        <p:spPr>
          <a:xfrm>
            <a:off x="4029917" y="4620659"/>
            <a:ext cx="506630" cy="830997"/>
          </a:xfrm>
          <a:prstGeom prst="rect">
            <a:avLst/>
          </a:prstGeom>
          <a:solidFill>
            <a:srgbClr val="D62829"/>
          </a:solidFill>
        </p:spPr>
        <p:txBody>
          <a:bodyPr wrap="square">
            <a:spAutoFit/>
          </a:bodyPr>
          <a:lstStyle/>
          <a:p>
            <a:r>
              <a:rPr lang="en-IN" sz="4800" b="1" dirty="0">
                <a:solidFill>
                  <a:schemeClr val="bg1"/>
                </a:solidFill>
              </a:rPr>
              <a:t>4</a:t>
            </a:r>
          </a:p>
        </p:txBody>
      </p:sp>
      <p:sp>
        <p:nvSpPr>
          <p:cNvPr id="34" name="TextBox 33">
            <a:extLst>
              <a:ext uri="{FF2B5EF4-FFF2-40B4-BE49-F238E27FC236}">
                <a16:creationId xmlns:a16="http://schemas.microsoft.com/office/drawing/2014/main" id="{4227074D-8ADC-3E53-5E89-DAB03ABD05CA}"/>
              </a:ext>
            </a:extLst>
          </p:cNvPr>
          <p:cNvSpPr txBox="1"/>
          <p:nvPr/>
        </p:nvSpPr>
        <p:spPr>
          <a:xfrm>
            <a:off x="2838999" y="5517181"/>
            <a:ext cx="370899" cy="830997"/>
          </a:xfrm>
          <a:prstGeom prst="rect">
            <a:avLst/>
          </a:prstGeom>
          <a:solidFill>
            <a:srgbClr val="C40001"/>
          </a:solidFill>
        </p:spPr>
        <p:txBody>
          <a:bodyPr wrap="square">
            <a:spAutoFit/>
          </a:bodyPr>
          <a:lstStyle/>
          <a:p>
            <a:r>
              <a:rPr lang="en-IN" sz="4800" b="1" dirty="0">
                <a:solidFill>
                  <a:schemeClr val="bg1"/>
                </a:solidFill>
              </a:rPr>
              <a:t>5</a:t>
            </a:r>
          </a:p>
        </p:txBody>
      </p:sp>
    </p:spTree>
    <p:extLst>
      <p:ext uri="{BB962C8B-B14F-4D97-AF65-F5344CB8AC3E}">
        <p14:creationId xmlns:p14="http://schemas.microsoft.com/office/powerpoint/2010/main" val="54085546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ame 3">
            <a:extLst>
              <a:ext uri="{FF2B5EF4-FFF2-40B4-BE49-F238E27FC236}">
                <a16:creationId xmlns:a16="http://schemas.microsoft.com/office/drawing/2014/main" id="{EE9FFC90-181F-2AC8-4FE8-3F33D0FF4687}"/>
              </a:ext>
            </a:extLst>
          </p:cNvPr>
          <p:cNvSpPr/>
          <p:nvPr/>
        </p:nvSpPr>
        <p:spPr>
          <a:xfrm>
            <a:off x="152035" y="184606"/>
            <a:ext cx="3867665" cy="902788"/>
          </a:xfrm>
          <a:prstGeom prst="frame">
            <a:avLst/>
          </a:prstGeom>
          <a:solidFill>
            <a:srgbClr val="C4000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 name="TextBox 4">
            <a:extLst>
              <a:ext uri="{FF2B5EF4-FFF2-40B4-BE49-F238E27FC236}">
                <a16:creationId xmlns:a16="http://schemas.microsoft.com/office/drawing/2014/main" id="{26AA16F5-6604-1216-8F5C-28FC44D8DFEB}"/>
              </a:ext>
            </a:extLst>
          </p:cNvPr>
          <p:cNvSpPr txBox="1"/>
          <p:nvPr/>
        </p:nvSpPr>
        <p:spPr>
          <a:xfrm>
            <a:off x="0" y="374390"/>
            <a:ext cx="4171733"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EXISTING PROBLEM </a:t>
            </a:r>
          </a:p>
        </p:txBody>
      </p:sp>
      <p:sp>
        <p:nvSpPr>
          <p:cNvPr id="8" name="TextBox 7">
            <a:extLst>
              <a:ext uri="{FF2B5EF4-FFF2-40B4-BE49-F238E27FC236}">
                <a16:creationId xmlns:a16="http://schemas.microsoft.com/office/drawing/2014/main" id="{6504BA43-4EB5-CE81-F36B-ADF723230D06}"/>
              </a:ext>
            </a:extLst>
          </p:cNvPr>
          <p:cNvSpPr txBox="1"/>
          <p:nvPr/>
        </p:nvSpPr>
        <p:spPr>
          <a:xfrm>
            <a:off x="5549535" y="117693"/>
            <a:ext cx="6642465" cy="6740307"/>
          </a:xfrm>
          <a:prstGeom prst="rect">
            <a:avLst/>
          </a:prstGeom>
          <a:noFill/>
        </p:spPr>
        <p:txBody>
          <a:bodyPr wrap="square" rtlCol="0">
            <a:spAutoFit/>
          </a:bodyPr>
          <a:lstStyle/>
          <a:p>
            <a:pPr marL="285750" indent="-285750">
              <a:buFont typeface="Wingdings" panose="05000000000000000000" pitchFamily="2" charset="2"/>
              <a:buChar char="v"/>
            </a:pPr>
            <a:endParaRPr lang="en-US" sz="1600" dirty="0"/>
          </a:p>
          <a:p>
            <a:pPr marL="285750" indent="-285750" algn="just">
              <a:buFont typeface="Wingdings" panose="05000000000000000000" pitchFamily="2" charset="2"/>
              <a:buChar char="v"/>
            </a:pPr>
            <a:r>
              <a:rPr lang="en-US" sz="1600" dirty="0"/>
              <a:t>1. Limited Accessibility: The previous system only catered to hostel students, leaving out a substantial portion of the student body. This limited accessibility could have caused inconvenience and disparity among students who were not residing in hostels.</a:t>
            </a:r>
          </a:p>
          <a:p>
            <a:pPr marL="285750" indent="-285750" algn="just">
              <a:buFont typeface="Wingdings" panose="05000000000000000000" pitchFamily="2" charset="2"/>
              <a:buChar char="v"/>
            </a:pPr>
            <a:endParaRPr lang="en-US" sz="1600" dirty="0"/>
          </a:p>
          <a:p>
            <a:pPr marL="285750" indent="-285750" algn="just">
              <a:buFont typeface="Wingdings" panose="05000000000000000000" pitchFamily="2" charset="2"/>
              <a:buChar char="v"/>
            </a:pPr>
            <a:r>
              <a:rPr lang="en-US" sz="1600" dirty="0"/>
              <a:t>2. Inequality: By restricting the leave system to hostel students only, there might have been inequality issues arising among students. Non-hostel students might have felt unfairly treated or neglected compared to their hostel counterparts.</a:t>
            </a:r>
          </a:p>
          <a:p>
            <a:pPr marL="285750" indent="-285750" algn="just">
              <a:buFont typeface="Wingdings" panose="05000000000000000000" pitchFamily="2" charset="2"/>
              <a:buChar char="v"/>
            </a:pPr>
            <a:endParaRPr lang="en-US" sz="1600" dirty="0"/>
          </a:p>
          <a:p>
            <a:pPr marL="285750" indent="-285750" algn="just">
              <a:buFont typeface="Wingdings" panose="05000000000000000000" pitchFamily="2" charset="2"/>
              <a:buChar char="v"/>
            </a:pPr>
            <a:r>
              <a:rPr lang="en-US" sz="1600" dirty="0"/>
              <a:t>3. Administrative Burden: Handling leave requests manually or through disparate systems for different groups of students could have been administratively burdensome. This might have led to inefficiencies in managing leave applications and approvals.</a:t>
            </a:r>
          </a:p>
          <a:p>
            <a:pPr marL="285750" indent="-285750" algn="just">
              <a:buFont typeface="Wingdings" panose="05000000000000000000" pitchFamily="2" charset="2"/>
              <a:buChar char="v"/>
            </a:pPr>
            <a:endParaRPr lang="en-US" sz="1600" dirty="0"/>
          </a:p>
          <a:p>
            <a:pPr marL="285750" indent="-285750" algn="just">
              <a:buFont typeface="Wingdings" panose="05000000000000000000" pitchFamily="2" charset="2"/>
              <a:buChar char="v"/>
            </a:pPr>
            <a:r>
              <a:rPr lang="en-US" sz="1600" dirty="0"/>
              <a:t>4. Communication Gaps: With separate systems for different student groups, communication gaps could have emerged. Important updates, policy changes, or notifications related to leave management might not have reached all students uniformly.</a:t>
            </a:r>
          </a:p>
          <a:p>
            <a:pPr marL="285750" indent="-285750" algn="just">
              <a:buFont typeface="Wingdings" panose="05000000000000000000" pitchFamily="2" charset="2"/>
              <a:buChar char="v"/>
            </a:pPr>
            <a:endParaRPr lang="en-US" sz="1600" dirty="0"/>
          </a:p>
          <a:p>
            <a:pPr marL="285750" indent="-285750" algn="just">
              <a:buFont typeface="Wingdings" panose="05000000000000000000" pitchFamily="2" charset="2"/>
              <a:buChar char="v"/>
            </a:pPr>
            <a:r>
              <a:rPr lang="en-US" sz="1600" dirty="0"/>
              <a:t>5. Lack of Flexibility: The previous system might have lacked flexibility in accommodating the diverse needs and circumstances of all students. By expanding the project to include all students, you're offering a more adaptable solution that can cater to a wider range of situations.</a:t>
            </a:r>
          </a:p>
          <a:p>
            <a:endParaRPr lang="en-US" sz="1600" dirty="0"/>
          </a:p>
        </p:txBody>
      </p:sp>
      <p:graphicFrame>
        <p:nvGraphicFramePr>
          <p:cNvPr id="13" name="Chart 12">
            <a:extLst>
              <a:ext uri="{FF2B5EF4-FFF2-40B4-BE49-F238E27FC236}">
                <a16:creationId xmlns:a16="http://schemas.microsoft.com/office/drawing/2014/main" id="{EE7B505E-5B31-44F8-83A0-A068D5C5A33C}"/>
              </a:ext>
            </a:extLst>
          </p:cNvPr>
          <p:cNvGraphicFramePr/>
          <p:nvPr>
            <p:extLst>
              <p:ext uri="{D42A27DB-BD31-4B8C-83A1-F6EECF244321}">
                <p14:modId xmlns:p14="http://schemas.microsoft.com/office/powerpoint/2010/main" val="44107091"/>
              </p:ext>
            </p:extLst>
          </p:nvPr>
        </p:nvGraphicFramePr>
        <p:xfrm>
          <a:off x="224488" y="1378778"/>
          <a:ext cx="5452412" cy="4691822"/>
        </p:xfrm>
        <a:graphic>
          <a:graphicData uri="http://schemas.openxmlformats.org/drawingml/2006/chart">
            <c:chart xmlns:c="http://schemas.openxmlformats.org/drawingml/2006/chart" xmlns:r="http://schemas.openxmlformats.org/officeDocument/2006/relationships" r:id="rId2"/>
          </a:graphicData>
        </a:graphic>
      </p:graphicFrame>
      <p:sp>
        <p:nvSpPr>
          <p:cNvPr id="15" name="Content Placeholder 14">
            <a:extLst>
              <a:ext uri="{FF2B5EF4-FFF2-40B4-BE49-F238E27FC236}">
                <a16:creationId xmlns:a16="http://schemas.microsoft.com/office/drawing/2014/main" id="{213EB794-60EE-8E78-6417-63BFD9666531}"/>
              </a:ext>
            </a:extLst>
          </p:cNvPr>
          <p:cNvSpPr>
            <a:spLocks noGrp="1"/>
          </p:cNvSpPr>
          <p:nvPr>
            <p:ph idx="1"/>
          </p:nvPr>
        </p:nvSpPr>
        <p:spPr>
          <a:xfrm>
            <a:off x="762000" y="1663700"/>
            <a:ext cx="10591800" cy="4513263"/>
          </a:xfrm>
        </p:spPr>
        <p:txBody>
          <a:bodyPr>
            <a:normAutofit/>
          </a:bodyPr>
          <a:lstStyle/>
          <a:p>
            <a:pPr marL="0" indent="0">
              <a:buNone/>
            </a:pPr>
            <a:r>
              <a:rPr lang="en-IN" sz="1100" dirty="0"/>
              <a:t>Leaves taken by hostelers and non-hostelers</a:t>
            </a:r>
          </a:p>
        </p:txBody>
      </p:sp>
    </p:spTree>
    <p:extLst>
      <p:ext uri="{BB962C8B-B14F-4D97-AF65-F5344CB8AC3E}">
        <p14:creationId xmlns:p14="http://schemas.microsoft.com/office/powerpoint/2010/main" val="44506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8E58C-BC2A-2524-F820-1A352EF9E80A}"/>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PROVIDED SOLUTION</a:t>
            </a:r>
          </a:p>
        </p:txBody>
      </p:sp>
      <p:sp>
        <p:nvSpPr>
          <p:cNvPr id="3" name="Rectangle: Rounded Corners 2">
            <a:extLst>
              <a:ext uri="{FF2B5EF4-FFF2-40B4-BE49-F238E27FC236}">
                <a16:creationId xmlns:a16="http://schemas.microsoft.com/office/drawing/2014/main" id="{B5FCCF26-63C1-9D8D-2127-205177C48D44}"/>
              </a:ext>
            </a:extLst>
          </p:cNvPr>
          <p:cNvSpPr/>
          <p:nvPr/>
        </p:nvSpPr>
        <p:spPr>
          <a:xfrm>
            <a:off x="-2294" y="1690688"/>
            <a:ext cx="2326852" cy="4511808"/>
          </a:xfrm>
          <a:prstGeom prst="roundRect">
            <a:avLst/>
          </a:prstGeom>
          <a:solidFill>
            <a:srgbClr val="F6AA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dirty="0"/>
          </a:p>
        </p:txBody>
      </p:sp>
      <p:sp>
        <p:nvSpPr>
          <p:cNvPr id="4" name="Rectangle: Rounded Corners 3">
            <a:extLst>
              <a:ext uri="{FF2B5EF4-FFF2-40B4-BE49-F238E27FC236}">
                <a16:creationId xmlns:a16="http://schemas.microsoft.com/office/drawing/2014/main" id="{9A1319AF-96E4-E42B-49CE-D89B8C576C41}"/>
              </a:ext>
            </a:extLst>
          </p:cNvPr>
          <p:cNvSpPr/>
          <p:nvPr/>
        </p:nvSpPr>
        <p:spPr>
          <a:xfrm>
            <a:off x="2324558" y="1690688"/>
            <a:ext cx="2310942" cy="4511808"/>
          </a:xfrm>
          <a:prstGeom prst="roundRect">
            <a:avLst/>
          </a:prstGeom>
          <a:solidFill>
            <a:srgbClr val="F965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6E174C3D-0239-B153-7A18-78492DA1A232}"/>
              </a:ext>
            </a:extLst>
          </p:cNvPr>
          <p:cNvSpPr/>
          <p:nvPr/>
        </p:nvSpPr>
        <p:spPr>
          <a:xfrm>
            <a:off x="4635500" y="1690688"/>
            <a:ext cx="2374900" cy="4511808"/>
          </a:xfrm>
          <a:prstGeom prst="roundRect">
            <a:avLst/>
          </a:prstGeom>
          <a:solidFill>
            <a:srgbClr val="E850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EA0B54B4-AB19-688A-388D-D841A7691AE6}"/>
              </a:ext>
            </a:extLst>
          </p:cNvPr>
          <p:cNvSpPr/>
          <p:nvPr/>
        </p:nvSpPr>
        <p:spPr>
          <a:xfrm>
            <a:off x="7010400" y="1690688"/>
            <a:ext cx="2514600" cy="4511808"/>
          </a:xfrm>
          <a:prstGeom prst="roundRect">
            <a:avLst/>
          </a:prstGeom>
          <a:solidFill>
            <a:srgbClr val="D628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Rectangle: Rounded Corners 23">
            <a:extLst>
              <a:ext uri="{FF2B5EF4-FFF2-40B4-BE49-F238E27FC236}">
                <a16:creationId xmlns:a16="http://schemas.microsoft.com/office/drawing/2014/main" id="{DE1370B6-34A2-D396-82A4-96158AD3F77C}"/>
              </a:ext>
            </a:extLst>
          </p:cNvPr>
          <p:cNvSpPr/>
          <p:nvPr/>
        </p:nvSpPr>
        <p:spPr>
          <a:xfrm>
            <a:off x="9525000" y="1690688"/>
            <a:ext cx="2667000" cy="4511808"/>
          </a:xfrm>
          <a:prstGeom prst="roundRect">
            <a:avLst/>
          </a:prstGeom>
          <a:solidFill>
            <a:srgbClr val="C4000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TextBox 24">
            <a:extLst>
              <a:ext uri="{FF2B5EF4-FFF2-40B4-BE49-F238E27FC236}">
                <a16:creationId xmlns:a16="http://schemas.microsoft.com/office/drawing/2014/main" id="{195DC399-200F-9EF3-A72B-3B119FD274E8}"/>
              </a:ext>
            </a:extLst>
          </p:cNvPr>
          <p:cNvSpPr txBox="1"/>
          <p:nvPr/>
        </p:nvSpPr>
        <p:spPr>
          <a:xfrm>
            <a:off x="0" y="1716088"/>
            <a:ext cx="2310942" cy="4801314"/>
          </a:xfrm>
          <a:prstGeom prst="rect">
            <a:avLst/>
          </a:prstGeom>
          <a:noFill/>
        </p:spPr>
        <p:txBody>
          <a:bodyPr wrap="square" rtlCol="0">
            <a:spAutoFit/>
          </a:bodyPr>
          <a:lstStyle/>
          <a:p>
            <a:pPr algn="ctr"/>
            <a:r>
              <a:rPr lang="en-US" sz="1600" b="1" i="1" u="sng" dirty="0">
                <a:solidFill>
                  <a:schemeClr val="accent6">
                    <a:lumMod val="50000"/>
                  </a:schemeClr>
                </a:solidFill>
                <a:effectLst/>
                <a:latin typeface="Arial" panose="020B0604020202020204" pitchFamily="34" charset="0"/>
                <a:cs typeface="Arial" panose="020B0604020202020204" pitchFamily="34" charset="0"/>
              </a:rPr>
              <a:t>Automated Leave Management System</a:t>
            </a:r>
            <a:r>
              <a:rPr lang="en-US" sz="1600" b="1" i="0" dirty="0">
                <a:solidFill>
                  <a:schemeClr val="accent6">
                    <a:lumMod val="50000"/>
                  </a:schemeClr>
                </a:solidFill>
                <a:effectLst/>
                <a:latin typeface="Arial" panose="020B0604020202020204" pitchFamily="34" charset="0"/>
                <a:cs typeface="Arial" panose="020B0604020202020204" pitchFamily="34" charset="0"/>
              </a:rPr>
              <a:t>:</a:t>
            </a:r>
          </a:p>
          <a:p>
            <a:pPr algn="ctr"/>
            <a:endParaRPr lang="en-US" sz="1600" b="1" dirty="0">
              <a:solidFill>
                <a:schemeClr val="accent6">
                  <a:lumMod val="50000"/>
                </a:schemeClr>
              </a:solidFill>
              <a:latin typeface="Arial" panose="020B0604020202020204" pitchFamily="34" charset="0"/>
              <a:cs typeface="Arial" panose="020B0604020202020204" pitchFamily="34" charset="0"/>
            </a:endParaRPr>
          </a:p>
          <a:p>
            <a:pPr algn="ctr"/>
            <a:r>
              <a:rPr lang="en-US" sz="1600" b="1" i="0" dirty="0">
                <a:solidFill>
                  <a:schemeClr val="accent6">
                    <a:lumMod val="50000"/>
                  </a:schemeClr>
                </a:solidFill>
                <a:effectLst/>
                <a:latin typeface="Arial" panose="020B0604020202020204" pitchFamily="34" charset="0"/>
                <a:cs typeface="Arial" panose="020B0604020202020204" pitchFamily="34" charset="0"/>
              </a:rPr>
              <a:t> The UPERMIT project introduces an automated system to streamline the management of various types of leaves for students within a university. This addresses the current manual and time-consuming process of applying for and approving leaves, which is prone to errors.</a:t>
            </a:r>
          </a:p>
          <a:p>
            <a:endParaRPr lang="en-IN" dirty="0"/>
          </a:p>
        </p:txBody>
      </p:sp>
      <p:sp>
        <p:nvSpPr>
          <p:cNvPr id="26" name="TextBox 25">
            <a:extLst>
              <a:ext uri="{FF2B5EF4-FFF2-40B4-BE49-F238E27FC236}">
                <a16:creationId xmlns:a16="http://schemas.microsoft.com/office/drawing/2014/main" id="{03243793-F403-CAA0-8D92-994E4B5F7869}"/>
              </a:ext>
            </a:extLst>
          </p:cNvPr>
          <p:cNvSpPr txBox="1"/>
          <p:nvPr/>
        </p:nvSpPr>
        <p:spPr>
          <a:xfrm>
            <a:off x="2463800" y="1716088"/>
            <a:ext cx="2044700" cy="4616648"/>
          </a:xfrm>
          <a:prstGeom prst="rect">
            <a:avLst/>
          </a:prstGeom>
          <a:noFill/>
        </p:spPr>
        <p:txBody>
          <a:bodyPr wrap="square" rtlCol="0">
            <a:spAutoFit/>
          </a:bodyPr>
          <a:lstStyle/>
          <a:p>
            <a:pPr algn="ctr"/>
            <a:r>
              <a:rPr lang="en-US" b="1" i="1" u="sng" dirty="0">
                <a:solidFill>
                  <a:schemeClr val="accent6">
                    <a:lumMod val="75000"/>
                  </a:schemeClr>
                </a:solidFill>
                <a:effectLst/>
                <a:latin typeface="Söhne"/>
              </a:rPr>
              <a:t>Online Leave Submission:</a:t>
            </a:r>
          </a:p>
          <a:p>
            <a:pPr algn="ctr"/>
            <a:endParaRPr lang="en-US" b="1" i="0" dirty="0">
              <a:solidFill>
                <a:schemeClr val="accent6">
                  <a:lumMod val="75000"/>
                </a:schemeClr>
              </a:solidFill>
              <a:effectLst/>
              <a:latin typeface="Söhne"/>
            </a:endParaRPr>
          </a:p>
          <a:p>
            <a:pPr algn="ctr"/>
            <a:r>
              <a:rPr lang="en-US" b="1" i="0" dirty="0">
                <a:solidFill>
                  <a:schemeClr val="accent6">
                    <a:lumMod val="75000"/>
                  </a:schemeClr>
                </a:solidFill>
                <a:effectLst/>
                <a:latin typeface="Söhne"/>
              </a:rPr>
              <a:t> </a:t>
            </a:r>
            <a:r>
              <a:rPr lang="en-US" sz="1700" b="1" i="0" dirty="0">
                <a:solidFill>
                  <a:schemeClr val="accent6">
                    <a:lumMod val="75000"/>
                  </a:schemeClr>
                </a:solidFill>
                <a:effectLst/>
                <a:latin typeface="Söhne"/>
              </a:rPr>
              <a:t>The system allows students to submit their leave requests online, eliminating the need for physical paperwork and reducing administrative burden. This online submission process saves time for both students and administrative staff</a:t>
            </a:r>
            <a:r>
              <a:rPr lang="en-US" sz="1700" b="0" i="0" dirty="0">
                <a:solidFill>
                  <a:schemeClr val="accent6">
                    <a:lumMod val="75000"/>
                  </a:schemeClr>
                </a:solidFill>
                <a:effectLst/>
                <a:latin typeface="Söhne"/>
              </a:rPr>
              <a:t>.</a:t>
            </a:r>
          </a:p>
          <a:p>
            <a:pPr algn="ctr"/>
            <a:endParaRPr lang="en-IN" dirty="0"/>
          </a:p>
        </p:txBody>
      </p:sp>
      <p:sp>
        <p:nvSpPr>
          <p:cNvPr id="27" name="TextBox 26">
            <a:extLst>
              <a:ext uri="{FF2B5EF4-FFF2-40B4-BE49-F238E27FC236}">
                <a16:creationId xmlns:a16="http://schemas.microsoft.com/office/drawing/2014/main" id="{7B3733CD-028E-3221-41B5-AC38086C2308}"/>
              </a:ext>
            </a:extLst>
          </p:cNvPr>
          <p:cNvSpPr txBox="1"/>
          <p:nvPr/>
        </p:nvSpPr>
        <p:spPr>
          <a:xfrm>
            <a:off x="4725087" y="1741488"/>
            <a:ext cx="2133142" cy="4524315"/>
          </a:xfrm>
          <a:prstGeom prst="rect">
            <a:avLst/>
          </a:prstGeom>
          <a:noFill/>
        </p:spPr>
        <p:txBody>
          <a:bodyPr wrap="square" rtlCol="0">
            <a:spAutoFit/>
          </a:bodyPr>
          <a:lstStyle/>
          <a:p>
            <a:pPr algn="ctr"/>
            <a:r>
              <a:rPr lang="en-US" sz="1500" b="1" i="1" u="sng" dirty="0">
                <a:solidFill>
                  <a:schemeClr val="accent6">
                    <a:lumMod val="60000"/>
                    <a:lumOff val="40000"/>
                  </a:schemeClr>
                </a:solidFill>
                <a:effectLst/>
                <a:latin typeface="Arial" panose="020B0604020202020204" pitchFamily="34" charset="0"/>
                <a:cs typeface="Arial" panose="020B0604020202020204" pitchFamily="34" charset="0"/>
              </a:rPr>
              <a:t>Quick Response Mechanism:</a:t>
            </a:r>
          </a:p>
          <a:p>
            <a:pPr algn="ctr"/>
            <a:endParaRPr lang="en-US" sz="1500" b="1" dirty="0">
              <a:solidFill>
                <a:schemeClr val="accent6">
                  <a:lumMod val="60000"/>
                  <a:lumOff val="40000"/>
                </a:schemeClr>
              </a:solidFill>
              <a:latin typeface="Arial" panose="020B0604020202020204" pitchFamily="34" charset="0"/>
              <a:cs typeface="Arial" panose="020B0604020202020204" pitchFamily="34" charset="0"/>
            </a:endParaRPr>
          </a:p>
          <a:p>
            <a:pPr algn="ctr"/>
            <a:r>
              <a:rPr lang="en-US" sz="1500" b="1" i="0" dirty="0">
                <a:solidFill>
                  <a:schemeClr val="accent6">
                    <a:lumMod val="60000"/>
                    <a:lumOff val="40000"/>
                  </a:schemeClr>
                </a:solidFill>
                <a:effectLst/>
                <a:latin typeface="Arial" panose="020B0604020202020204" pitchFamily="34" charset="0"/>
                <a:cs typeface="Arial" panose="020B0604020202020204" pitchFamily="34" charset="0"/>
              </a:rPr>
              <a:t> By enabling management to review and respond to leave requests quickly and conveniently, the project ensures efficient handling of leave applications. This quick response mechanism enhances student satisfaction and reduces delays in leave approval</a:t>
            </a:r>
            <a:r>
              <a:rPr lang="en-US" sz="1500" b="1" i="0" dirty="0">
                <a:solidFill>
                  <a:srgbClr val="0D0D0D"/>
                </a:solidFill>
                <a:effectLst/>
                <a:latin typeface="Arial" panose="020B0604020202020204" pitchFamily="34" charset="0"/>
                <a:cs typeface="Arial" panose="020B0604020202020204" pitchFamily="34" charset="0"/>
              </a:rPr>
              <a:t>.</a:t>
            </a:r>
          </a:p>
          <a:p>
            <a:endParaRPr lang="en-IN" dirty="0"/>
          </a:p>
        </p:txBody>
      </p:sp>
      <p:sp>
        <p:nvSpPr>
          <p:cNvPr id="29" name="TextBox 28">
            <a:extLst>
              <a:ext uri="{FF2B5EF4-FFF2-40B4-BE49-F238E27FC236}">
                <a16:creationId xmlns:a16="http://schemas.microsoft.com/office/drawing/2014/main" id="{2DD24700-BCC3-2A65-5FED-66964F75B396}"/>
              </a:ext>
            </a:extLst>
          </p:cNvPr>
          <p:cNvSpPr txBox="1"/>
          <p:nvPr/>
        </p:nvSpPr>
        <p:spPr>
          <a:xfrm>
            <a:off x="7239000" y="1754188"/>
            <a:ext cx="2082342" cy="4678204"/>
          </a:xfrm>
          <a:prstGeom prst="rect">
            <a:avLst/>
          </a:prstGeom>
          <a:noFill/>
        </p:spPr>
        <p:txBody>
          <a:bodyPr wrap="square" rtlCol="0">
            <a:spAutoFit/>
          </a:bodyPr>
          <a:lstStyle/>
          <a:p>
            <a:pPr algn="ctr"/>
            <a:r>
              <a:rPr lang="en-US" sz="1400" b="1" i="1" u="sng" dirty="0">
                <a:solidFill>
                  <a:schemeClr val="accent6">
                    <a:lumMod val="40000"/>
                    <a:lumOff val="60000"/>
                  </a:schemeClr>
                </a:solidFill>
                <a:effectLst/>
                <a:latin typeface="Arial" panose="020B0604020202020204" pitchFamily="34" charset="0"/>
                <a:cs typeface="Arial" panose="020B0604020202020204" pitchFamily="34" charset="0"/>
              </a:rPr>
              <a:t>Enhanced Efficiency and Transparency:</a:t>
            </a:r>
          </a:p>
          <a:p>
            <a:pPr algn="ctr"/>
            <a:endParaRPr lang="en-US" sz="1400" b="1" dirty="0">
              <a:solidFill>
                <a:schemeClr val="accent6">
                  <a:lumMod val="40000"/>
                  <a:lumOff val="60000"/>
                </a:schemeClr>
              </a:solidFill>
              <a:latin typeface="Arial" panose="020B0604020202020204" pitchFamily="34" charset="0"/>
              <a:cs typeface="Arial" panose="020B0604020202020204" pitchFamily="34" charset="0"/>
            </a:endParaRPr>
          </a:p>
          <a:p>
            <a:pPr algn="ctr"/>
            <a:r>
              <a:rPr lang="en-US" sz="1400" b="1" i="0" dirty="0">
                <a:solidFill>
                  <a:schemeClr val="accent6">
                    <a:lumMod val="40000"/>
                    <a:lumOff val="60000"/>
                  </a:schemeClr>
                </a:solidFill>
                <a:effectLst/>
                <a:latin typeface="Arial" panose="020B0604020202020204" pitchFamily="34" charset="0"/>
                <a:cs typeface="Arial" panose="020B0604020202020204" pitchFamily="34" charset="0"/>
              </a:rPr>
              <a:t> By automating the leave management process and providing transparent communication channels, the project enhances the efficiency and transparency of university administration. This reduces administrative overheads and ensures fair and consistent handling of leave requests.</a:t>
            </a:r>
          </a:p>
          <a:p>
            <a:endParaRPr lang="en-IN" dirty="0"/>
          </a:p>
        </p:txBody>
      </p:sp>
      <p:sp>
        <p:nvSpPr>
          <p:cNvPr id="30" name="TextBox 29">
            <a:extLst>
              <a:ext uri="{FF2B5EF4-FFF2-40B4-BE49-F238E27FC236}">
                <a16:creationId xmlns:a16="http://schemas.microsoft.com/office/drawing/2014/main" id="{DEA92F7E-B8B7-B99A-C569-9F24A57B265D}"/>
              </a:ext>
            </a:extLst>
          </p:cNvPr>
          <p:cNvSpPr txBox="1"/>
          <p:nvPr/>
        </p:nvSpPr>
        <p:spPr>
          <a:xfrm>
            <a:off x="9766300" y="1754188"/>
            <a:ext cx="2133600" cy="4755148"/>
          </a:xfrm>
          <a:prstGeom prst="rect">
            <a:avLst/>
          </a:prstGeom>
          <a:noFill/>
        </p:spPr>
        <p:txBody>
          <a:bodyPr wrap="square" rtlCol="0">
            <a:spAutoFit/>
          </a:bodyPr>
          <a:lstStyle/>
          <a:p>
            <a:r>
              <a:rPr lang="en-US" sz="1500" b="1" i="1" u="sng" dirty="0">
                <a:solidFill>
                  <a:schemeClr val="accent6">
                    <a:lumMod val="20000"/>
                    <a:lumOff val="80000"/>
                  </a:schemeClr>
                </a:solidFill>
                <a:effectLst/>
                <a:latin typeface="Söhne"/>
              </a:rPr>
              <a:t>Three Panel Structure:</a:t>
            </a:r>
          </a:p>
          <a:p>
            <a:endParaRPr lang="en-US" sz="1500" b="1" dirty="0">
              <a:solidFill>
                <a:schemeClr val="accent6">
                  <a:lumMod val="20000"/>
                  <a:lumOff val="80000"/>
                </a:schemeClr>
              </a:solidFill>
              <a:latin typeface="Söhne"/>
            </a:endParaRPr>
          </a:p>
          <a:p>
            <a:r>
              <a:rPr lang="en-US" sz="1500" b="1" i="0" dirty="0">
                <a:solidFill>
                  <a:schemeClr val="accent6">
                    <a:lumMod val="20000"/>
                    <a:lumOff val="80000"/>
                  </a:schemeClr>
                </a:solidFill>
                <a:effectLst/>
                <a:latin typeface="Söhne"/>
              </a:rPr>
              <a:t> The project consists of three distinct panels - Student Panel, Parent Panel, and Admin Panel - each serving a specific purpose to facilitate the smooth functioning of the system. This structured approach ensures that all stakeholders, including students, parents, and administrative staff, can easily interact with the system according to their roles and responsibilities.</a:t>
            </a:r>
          </a:p>
          <a:p>
            <a:endParaRPr lang="en-IN" dirty="0"/>
          </a:p>
        </p:txBody>
      </p:sp>
    </p:spTree>
    <p:extLst>
      <p:ext uri="{BB962C8B-B14F-4D97-AF65-F5344CB8AC3E}">
        <p14:creationId xmlns:p14="http://schemas.microsoft.com/office/powerpoint/2010/main" val="1093759966"/>
      </p:ext>
    </p:extLst>
  </p:cSld>
  <p:clrMapOvr>
    <a:masterClrMapping/>
  </p:clrMapOvr>
  <p:transition spd="slow">
    <p:push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95238961-2AE6-20FF-7D12-9581E48FBA9C}"/>
              </a:ext>
            </a:extLst>
          </p:cNvPr>
          <p:cNvGrpSpPr/>
          <p:nvPr/>
        </p:nvGrpSpPr>
        <p:grpSpPr>
          <a:xfrm>
            <a:off x="-9208218" y="0"/>
            <a:ext cx="11512626" cy="6858000"/>
            <a:chOff x="-9208218" y="0"/>
            <a:chExt cx="11512626" cy="6858000"/>
          </a:xfrm>
        </p:grpSpPr>
        <p:grpSp>
          <p:nvGrpSpPr>
            <p:cNvPr id="4" name="Group 3">
              <a:extLst>
                <a:ext uri="{FF2B5EF4-FFF2-40B4-BE49-F238E27FC236}">
                  <a16:creationId xmlns:a16="http://schemas.microsoft.com/office/drawing/2014/main" id="{88E8B7B2-B3E2-5DFF-EBAD-AA7EE191B1A7}"/>
                </a:ext>
              </a:extLst>
            </p:cNvPr>
            <p:cNvGrpSpPr/>
            <p:nvPr/>
          </p:nvGrpSpPr>
          <p:grpSpPr>
            <a:xfrm>
              <a:off x="-9208218" y="0"/>
              <a:ext cx="11512626" cy="6858000"/>
              <a:chOff x="0" y="-1"/>
              <a:chExt cx="11512626" cy="6858000"/>
            </a:xfrm>
            <a:effectLst>
              <a:outerShdw blurRad="50800" dist="38100" algn="l" rotWithShape="0">
                <a:prstClr val="black">
                  <a:alpha val="40000"/>
                </a:prstClr>
              </a:outerShdw>
            </a:effectLst>
          </p:grpSpPr>
          <p:sp>
            <p:nvSpPr>
              <p:cNvPr id="5" name="Freeform: Shape 4">
                <a:extLst>
                  <a:ext uri="{FF2B5EF4-FFF2-40B4-BE49-F238E27FC236}">
                    <a16:creationId xmlns:a16="http://schemas.microsoft.com/office/drawing/2014/main" id="{E10F2863-9CCE-C52C-2BA1-6890B6836C88}"/>
                  </a:ext>
                </a:extLst>
              </p:cNvPr>
              <p:cNvSpPr/>
              <p:nvPr/>
            </p:nvSpPr>
            <p:spPr>
              <a:xfrm>
                <a:off x="0" y="-1"/>
                <a:ext cx="11512626" cy="6858000"/>
              </a:xfrm>
              <a:custGeom>
                <a:avLst/>
                <a:gdLst>
                  <a:gd name="connsiteX0" fmla="*/ 0 w 11512626"/>
                  <a:gd name="connsiteY0" fmla="*/ 0 h 6858000"/>
                  <a:gd name="connsiteX1" fmla="*/ 10895682 w 11512626"/>
                  <a:gd name="connsiteY1" fmla="*/ 0 h 6858000"/>
                  <a:gd name="connsiteX2" fmla="*/ 10895682 w 11512626"/>
                  <a:gd name="connsiteY2" fmla="*/ 5266063 h 6858000"/>
                  <a:gd name="connsiteX3" fmla="*/ 11351042 w 11512626"/>
                  <a:gd name="connsiteY3" fmla="*/ 5266063 h 6858000"/>
                  <a:gd name="connsiteX4" fmla="*/ 11512626 w 11512626"/>
                  <a:gd name="connsiteY4" fmla="*/ 5427647 h 6858000"/>
                  <a:gd name="connsiteX5" fmla="*/ 11512626 w 11512626"/>
                  <a:gd name="connsiteY5" fmla="*/ 6107014 h 6858000"/>
                  <a:gd name="connsiteX6" fmla="*/ 11351042 w 11512626"/>
                  <a:gd name="connsiteY6" fmla="*/ 6268598 h 6858000"/>
                  <a:gd name="connsiteX7" fmla="*/ 10895682 w 11512626"/>
                  <a:gd name="connsiteY7" fmla="*/ 6268598 h 6858000"/>
                  <a:gd name="connsiteX8" fmla="*/ 10895682 w 11512626"/>
                  <a:gd name="connsiteY8" fmla="*/ 6858000 h 6858000"/>
                  <a:gd name="connsiteX9" fmla="*/ 0 w 11512626"/>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12626" h="6858000">
                    <a:moveTo>
                      <a:pt x="0" y="0"/>
                    </a:moveTo>
                    <a:lnTo>
                      <a:pt x="10895682" y="0"/>
                    </a:lnTo>
                    <a:lnTo>
                      <a:pt x="10895682" y="5266063"/>
                    </a:lnTo>
                    <a:lnTo>
                      <a:pt x="11351042" y="5266063"/>
                    </a:lnTo>
                    <a:cubicBezTo>
                      <a:pt x="11440282" y="5266063"/>
                      <a:pt x="11512626" y="5338407"/>
                      <a:pt x="11512626" y="5427647"/>
                    </a:cubicBezTo>
                    <a:lnTo>
                      <a:pt x="11512626" y="6107014"/>
                    </a:lnTo>
                    <a:cubicBezTo>
                      <a:pt x="11512626" y="6196254"/>
                      <a:pt x="11440282" y="6268598"/>
                      <a:pt x="11351042" y="6268598"/>
                    </a:cubicBezTo>
                    <a:lnTo>
                      <a:pt x="10895682" y="6268598"/>
                    </a:lnTo>
                    <a:lnTo>
                      <a:pt x="10895682" y="6858000"/>
                    </a:lnTo>
                    <a:lnTo>
                      <a:pt x="0" y="6858000"/>
                    </a:lnTo>
                    <a:close/>
                  </a:path>
                </a:pathLst>
              </a:custGeom>
              <a:solidFill>
                <a:srgbClr val="C40001"/>
              </a:solidFill>
              <a:ln/>
            </p:spPr>
            <p:style>
              <a:lnRef idx="1">
                <a:schemeClr val="accent1"/>
              </a:lnRef>
              <a:fillRef idx="2">
                <a:schemeClr val="accent1"/>
              </a:fillRef>
              <a:effectRef idx="1">
                <a:schemeClr val="accent1"/>
              </a:effectRef>
              <a:fontRef idx="minor">
                <a:schemeClr val="dk1"/>
              </a:fontRef>
            </p:style>
            <p:txBody>
              <a:bodyPr wrap="square" rtlCol="0" anchor="ctr">
                <a:noAutofit/>
              </a:bodyPr>
              <a:lstStyle/>
              <a:p>
                <a:pPr algn="ctr"/>
                <a:endParaRPr lang="en-IN" dirty="0"/>
              </a:p>
            </p:txBody>
          </p:sp>
          <p:sp>
            <p:nvSpPr>
              <p:cNvPr id="6" name="TextBox 5">
                <a:extLst>
                  <a:ext uri="{FF2B5EF4-FFF2-40B4-BE49-F238E27FC236}">
                    <a16:creationId xmlns:a16="http://schemas.microsoft.com/office/drawing/2014/main" id="{38BDDCC9-4846-8BA3-72AB-13808337D540}"/>
                  </a:ext>
                </a:extLst>
              </p:cNvPr>
              <p:cNvSpPr txBox="1"/>
              <p:nvPr/>
            </p:nvSpPr>
            <p:spPr>
              <a:xfrm>
                <a:off x="7513963" y="0"/>
                <a:ext cx="3371162" cy="1446550"/>
              </a:xfrm>
              <a:prstGeom prst="rect">
                <a:avLst/>
              </a:prstGeom>
              <a:noFill/>
            </p:spPr>
            <p:txBody>
              <a:bodyPr wrap="square" rtlCol="0">
                <a:spAutoFit/>
              </a:bodyPr>
              <a:lstStyle/>
              <a:p>
                <a:pPr algn="ctr"/>
                <a:r>
                  <a:rPr lang="en-IN" sz="8800" b="1" dirty="0">
                    <a:solidFill>
                      <a:schemeClr val="bg1"/>
                    </a:solidFill>
                  </a:rPr>
                  <a:t>01</a:t>
                </a:r>
              </a:p>
            </p:txBody>
          </p:sp>
          <p:sp>
            <p:nvSpPr>
              <p:cNvPr id="7" name="TextBox 6">
                <a:extLst>
                  <a:ext uri="{FF2B5EF4-FFF2-40B4-BE49-F238E27FC236}">
                    <a16:creationId xmlns:a16="http://schemas.microsoft.com/office/drawing/2014/main" id="{27F77166-37DA-8187-7884-C5EC12C6566D}"/>
                  </a:ext>
                </a:extLst>
              </p:cNvPr>
              <p:cNvSpPr txBox="1"/>
              <p:nvPr/>
            </p:nvSpPr>
            <p:spPr>
              <a:xfrm>
                <a:off x="6050416" y="1479726"/>
                <a:ext cx="4193664" cy="584775"/>
              </a:xfrm>
              <a:prstGeom prst="rect">
                <a:avLst/>
              </a:prstGeom>
              <a:noFill/>
            </p:spPr>
            <p:txBody>
              <a:bodyPr wrap="square" rtlCol="0">
                <a:spAutoFit/>
              </a:bodyPr>
              <a:lstStyle/>
              <a:p>
                <a:pPr algn="ctr"/>
                <a:r>
                  <a:rPr lang="en-IN" sz="3200" b="1" dirty="0"/>
                  <a:t>THE STUDENT PANEL</a:t>
                </a:r>
              </a:p>
            </p:txBody>
          </p:sp>
          <p:sp>
            <p:nvSpPr>
              <p:cNvPr id="8" name="TextBox 7">
                <a:extLst>
                  <a:ext uri="{FF2B5EF4-FFF2-40B4-BE49-F238E27FC236}">
                    <a16:creationId xmlns:a16="http://schemas.microsoft.com/office/drawing/2014/main" id="{EE0A05F5-7167-2208-01C2-A4ECF756B9EA}"/>
                  </a:ext>
                </a:extLst>
              </p:cNvPr>
              <p:cNvSpPr txBox="1"/>
              <p:nvPr/>
            </p:nvSpPr>
            <p:spPr>
              <a:xfrm>
                <a:off x="5078391" y="2135139"/>
                <a:ext cx="5281188" cy="3416320"/>
              </a:xfrm>
              <a:prstGeom prst="rect">
                <a:avLst/>
              </a:prstGeom>
              <a:noFill/>
            </p:spPr>
            <p:txBody>
              <a:bodyPr wrap="square" rtlCol="0">
                <a:spAutoFit/>
              </a:bodyPr>
              <a:lstStyle/>
              <a:p>
                <a:pPr algn="ctr"/>
                <a:r>
                  <a:rPr lang="en-IN" sz="2400" dirty="0">
                    <a:effectLst/>
                    <a:latin typeface="Aptos" panose="020B0004020202020204" pitchFamily="34" charset="0"/>
                    <a:ea typeface="Aptos" panose="020B0004020202020204" pitchFamily="34" charset="0"/>
                    <a:cs typeface="Times New Roman" panose="02020603050405020304" pitchFamily="18" charset="0"/>
                  </a:rPr>
                  <a:t>The Student Panel serves as the primary interface for students. In order to register, the student is required to enter a one-time password (OTP) sent to their parent portal. Without this OTP, the student will not be able to register. This verification process ensures the security and authenticity of the student's registration.</a:t>
                </a:r>
                <a:endParaRPr lang="en-US" sz="2400" b="0" i="0" dirty="0">
                  <a:solidFill>
                    <a:srgbClr val="000000"/>
                  </a:solidFill>
                  <a:effectLst/>
                </a:endParaRPr>
              </a:p>
            </p:txBody>
          </p:sp>
          <p:sp>
            <p:nvSpPr>
              <p:cNvPr id="9" name="TextBox 8">
                <a:extLst>
                  <a:ext uri="{FF2B5EF4-FFF2-40B4-BE49-F238E27FC236}">
                    <a16:creationId xmlns:a16="http://schemas.microsoft.com/office/drawing/2014/main" id="{29600298-37D4-4906-1FC0-23649A1EC20B}"/>
                  </a:ext>
                </a:extLst>
              </p:cNvPr>
              <p:cNvSpPr txBox="1"/>
              <p:nvPr/>
            </p:nvSpPr>
            <p:spPr>
              <a:xfrm>
                <a:off x="10884666" y="5302644"/>
                <a:ext cx="418640" cy="830997"/>
              </a:xfrm>
              <a:prstGeom prst="rect">
                <a:avLst/>
              </a:prstGeom>
              <a:noFill/>
            </p:spPr>
            <p:txBody>
              <a:bodyPr wrap="square" rtlCol="0">
                <a:spAutoFit/>
              </a:bodyPr>
              <a:lstStyle/>
              <a:p>
                <a:r>
                  <a:rPr lang="en-IN" sz="4800" b="1" dirty="0"/>
                  <a:t>1</a:t>
                </a:r>
              </a:p>
            </p:txBody>
          </p:sp>
        </p:grpSp>
        <p:pic>
          <p:nvPicPr>
            <p:cNvPr id="12" name="Picture 11" descr="A screenshot of a computer&#10;&#10;Description automatically generated">
              <a:extLst>
                <a:ext uri="{FF2B5EF4-FFF2-40B4-BE49-F238E27FC236}">
                  <a16:creationId xmlns:a16="http://schemas.microsoft.com/office/drawing/2014/main" id="{024227EA-6413-751D-C696-F66123166672}"/>
                </a:ext>
              </a:extLst>
            </p:cNvPr>
            <p:cNvPicPr>
              <a:picLocks noChangeAspect="1"/>
            </p:cNvPicPr>
            <p:nvPr/>
          </p:nvPicPr>
          <p:blipFill rotWithShape="1">
            <a:blip r:embed="rId2">
              <a:extLst>
                <a:ext uri="{28A0092B-C50C-407E-A947-70E740481C1C}">
                  <a14:useLocalDpi xmlns:a14="http://schemas.microsoft.com/office/drawing/2010/main" val="0"/>
                </a:ext>
              </a:extLst>
            </a:blip>
            <a:srcRect r="5424" b="8586"/>
            <a:stretch/>
          </p:blipFill>
          <p:spPr>
            <a:xfrm>
              <a:off x="-8657375" y="2619030"/>
              <a:ext cx="4416542" cy="2401266"/>
            </a:xfrm>
            <a:prstGeom prst="roundRect">
              <a:avLst/>
            </a:prstGeom>
          </p:spPr>
        </p:pic>
      </p:grpSp>
      <p:grpSp>
        <p:nvGrpSpPr>
          <p:cNvPr id="30" name="Group 29">
            <a:extLst>
              <a:ext uri="{FF2B5EF4-FFF2-40B4-BE49-F238E27FC236}">
                <a16:creationId xmlns:a16="http://schemas.microsoft.com/office/drawing/2014/main" id="{05D9C40C-EC95-EEE1-D9A2-069E42671EB1}"/>
              </a:ext>
            </a:extLst>
          </p:cNvPr>
          <p:cNvGrpSpPr/>
          <p:nvPr/>
        </p:nvGrpSpPr>
        <p:grpSpPr>
          <a:xfrm>
            <a:off x="-9886793" y="-19226"/>
            <a:ext cx="11512626" cy="6858000"/>
            <a:chOff x="727523" y="0"/>
            <a:chExt cx="11512626" cy="6858000"/>
          </a:xfrm>
        </p:grpSpPr>
        <p:grpSp>
          <p:nvGrpSpPr>
            <p:cNvPr id="35" name="Group 34">
              <a:extLst>
                <a:ext uri="{FF2B5EF4-FFF2-40B4-BE49-F238E27FC236}">
                  <a16:creationId xmlns:a16="http://schemas.microsoft.com/office/drawing/2014/main" id="{399E91CF-B61D-3D5A-948B-FDD6B92CEBA0}"/>
                </a:ext>
              </a:extLst>
            </p:cNvPr>
            <p:cNvGrpSpPr/>
            <p:nvPr/>
          </p:nvGrpSpPr>
          <p:grpSpPr>
            <a:xfrm>
              <a:off x="727523" y="0"/>
              <a:ext cx="11512626" cy="6858000"/>
              <a:chOff x="-9763512" y="28981"/>
              <a:chExt cx="11512626" cy="6858000"/>
            </a:xfrm>
            <a:solidFill>
              <a:srgbClr val="D62829"/>
            </a:solidFill>
          </p:grpSpPr>
          <p:grpSp>
            <p:nvGrpSpPr>
              <p:cNvPr id="17" name="Group 16">
                <a:extLst>
                  <a:ext uri="{FF2B5EF4-FFF2-40B4-BE49-F238E27FC236}">
                    <a16:creationId xmlns:a16="http://schemas.microsoft.com/office/drawing/2014/main" id="{553CEBA2-C4AF-A52F-132A-D654AC12DD16}"/>
                  </a:ext>
                </a:extLst>
              </p:cNvPr>
              <p:cNvGrpSpPr/>
              <p:nvPr/>
            </p:nvGrpSpPr>
            <p:grpSpPr>
              <a:xfrm>
                <a:off x="-9763512" y="28981"/>
                <a:ext cx="11512626" cy="6858000"/>
                <a:chOff x="0" y="-1"/>
                <a:chExt cx="11512626" cy="6858000"/>
              </a:xfrm>
              <a:grpFill/>
              <a:effectLst>
                <a:outerShdw blurRad="50800" dist="38100" algn="l" rotWithShape="0">
                  <a:prstClr val="black">
                    <a:alpha val="40000"/>
                  </a:prstClr>
                </a:outerShdw>
              </a:effectLst>
            </p:grpSpPr>
            <p:sp>
              <p:nvSpPr>
                <p:cNvPr id="18" name="Freeform: Shape 17">
                  <a:extLst>
                    <a:ext uri="{FF2B5EF4-FFF2-40B4-BE49-F238E27FC236}">
                      <a16:creationId xmlns:a16="http://schemas.microsoft.com/office/drawing/2014/main" id="{2D72C703-015A-5466-14A5-16FFDA058B52}"/>
                    </a:ext>
                  </a:extLst>
                </p:cNvPr>
                <p:cNvSpPr/>
                <p:nvPr/>
              </p:nvSpPr>
              <p:spPr>
                <a:xfrm>
                  <a:off x="0" y="-1"/>
                  <a:ext cx="11512626" cy="6858000"/>
                </a:xfrm>
                <a:custGeom>
                  <a:avLst/>
                  <a:gdLst>
                    <a:gd name="connsiteX0" fmla="*/ 0 w 11512626"/>
                    <a:gd name="connsiteY0" fmla="*/ 0 h 6858000"/>
                    <a:gd name="connsiteX1" fmla="*/ 10895682 w 11512626"/>
                    <a:gd name="connsiteY1" fmla="*/ 0 h 6858000"/>
                    <a:gd name="connsiteX2" fmla="*/ 10895682 w 11512626"/>
                    <a:gd name="connsiteY2" fmla="*/ 3429000 h 6858000"/>
                    <a:gd name="connsiteX3" fmla="*/ 11351042 w 11512626"/>
                    <a:gd name="connsiteY3" fmla="*/ 3429000 h 6858000"/>
                    <a:gd name="connsiteX4" fmla="*/ 11512626 w 11512626"/>
                    <a:gd name="connsiteY4" fmla="*/ 3590584 h 6858000"/>
                    <a:gd name="connsiteX5" fmla="*/ 11512626 w 11512626"/>
                    <a:gd name="connsiteY5" fmla="*/ 4269951 h 6858000"/>
                    <a:gd name="connsiteX6" fmla="*/ 11351042 w 11512626"/>
                    <a:gd name="connsiteY6" fmla="*/ 4431535 h 6858000"/>
                    <a:gd name="connsiteX7" fmla="*/ 10895682 w 11512626"/>
                    <a:gd name="connsiteY7" fmla="*/ 4431535 h 6858000"/>
                    <a:gd name="connsiteX8" fmla="*/ 10895682 w 11512626"/>
                    <a:gd name="connsiteY8" fmla="*/ 6858000 h 6858000"/>
                    <a:gd name="connsiteX9" fmla="*/ 0 w 11512626"/>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12626" h="6858000">
                      <a:moveTo>
                        <a:pt x="0" y="0"/>
                      </a:moveTo>
                      <a:lnTo>
                        <a:pt x="10895682" y="0"/>
                      </a:lnTo>
                      <a:lnTo>
                        <a:pt x="10895682" y="3429000"/>
                      </a:lnTo>
                      <a:lnTo>
                        <a:pt x="11351042" y="3429000"/>
                      </a:lnTo>
                      <a:cubicBezTo>
                        <a:pt x="11440282" y="3429000"/>
                        <a:pt x="11512626" y="3501344"/>
                        <a:pt x="11512626" y="3590584"/>
                      </a:cubicBezTo>
                      <a:lnTo>
                        <a:pt x="11512626" y="4269951"/>
                      </a:lnTo>
                      <a:cubicBezTo>
                        <a:pt x="11512626" y="4359191"/>
                        <a:pt x="11440282" y="4431535"/>
                        <a:pt x="11351042" y="4431535"/>
                      </a:cubicBezTo>
                      <a:lnTo>
                        <a:pt x="10895682" y="4431535"/>
                      </a:lnTo>
                      <a:lnTo>
                        <a:pt x="10895682" y="6858000"/>
                      </a:lnTo>
                      <a:lnTo>
                        <a:pt x="0" y="68580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9" name="TextBox 18">
                  <a:extLst>
                    <a:ext uri="{FF2B5EF4-FFF2-40B4-BE49-F238E27FC236}">
                      <a16:creationId xmlns:a16="http://schemas.microsoft.com/office/drawing/2014/main" id="{EBC7AD31-0688-C81B-BCF6-66D026900D52}"/>
                    </a:ext>
                  </a:extLst>
                </p:cNvPr>
                <p:cNvSpPr txBox="1"/>
                <p:nvPr/>
              </p:nvSpPr>
              <p:spPr>
                <a:xfrm>
                  <a:off x="8418430" y="21199"/>
                  <a:ext cx="1456981" cy="1446550"/>
                </a:xfrm>
                <a:prstGeom prst="rect">
                  <a:avLst/>
                </a:prstGeom>
                <a:grpFill/>
              </p:spPr>
              <p:txBody>
                <a:bodyPr wrap="square">
                  <a:spAutoFit/>
                </a:bodyPr>
                <a:lstStyle/>
                <a:p>
                  <a:r>
                    <a:rPr lang="en-IN" sz="8800" b="1" dirty="0">
                      <a:solidFill>
                        <a:schemeClr val="bg1"/>
                      </a:solidFill>
                    </a:rPr>
                    <a:t>02</a:t>
                  </a:r>
                </a:p>
              </p:txBody>
            </p:sp>
            <p:sp>
              <p:nvSpPr>
                <p:cNvPr id="20" name="TextBox 19">
                  <a:extLst>
                    <a:ext uri="{FF2B5EF4-FFF2-40B4-BE49-F238E27FC236}">
                      <a16:creationId xmlns:a16="http://schemas.microsoft.com/office/drawing/2014/main" id="{C8DF6507-B009-6BDE-7010-1840185E932A}"/>
                    </a:ext>
                  </a:extLst>
                </p:cNvPr>
                <p:cNvSpPr txBox="1"/>
                <p:nvPr/>
              </p:nvSpPr>
              <p:spPr>
                <a:xfrm>
                  <a:off x="5185669" y="1404393"/>
                  <a:ext cx="5003165" cy="584775"/>
                </a:xfrm>
                <a:prstGeom prst="rect">
                  <a:avLst/>
                </a:prstGeom>
                <a:grpFill/>
              </p:spPr>
              <p:txBody>
                <a:bodyPr wrap="square">
                  <a:spAutoFit/>
                </a:bodyPr>
                <a:lstStyle/>
                <a:p>
                  <a:pPr algn="ctr"/>
                  <a:r>
                    <a:rPr lang="en-IN" sz="3200" b="1" dirty="0"/>
                    <a:t>THE ADMIN PANEL</a:t>
                  </a:r>
                </a:p>
              </p:txBody>
            </p:sp>
            <p:sp>
              <p:nvSpPr>
                <p:cNvPr id="22" name="TextBox 21">
                  <a:extLst>
                    <a:ext uri="{FF2B5EF4-FFF2-40B4-BE49-F238E27FC236}">
                      <a16:creationId xmlns:a16="http://schemas.microsoft.com/office/drawing/2014/main" id="{4EA310C7-7318-2D65-ED09-C578FF28A0AF}"/>
                    </a:ext>
                  </a:extLst>
                </p:cNvPr>
                <p:cNvSpPr txBox="1"/>
                <p:nvPr/>
              </p:nvSpPr>
              <p:spPr>
                <a:xfrm>
                  <a:off x="10961783" y="3443547"/>
                  <a:ext cx="473725" cy="830997"/>
                </a:xfrm>
                <a:prstGeom prst="rect">
                  <a:avLst/>
                </a:prstGeom>
                <a:grpFill/>
              </p:spPr>
              <p:txBody>
                <a:bodyPr wrap="square" rtlCol="0">
                  <a:spAutoFit/>
                </a:bodyPr>
                <a:lstStyle/>
                <a:p>
                  <a:r>
                    <a:rPr lang="en-IN" sz="4800" b="1" dirty="0"/>
                    <a:t>2</a:t>
                  </a:r>
                </a:p>
              </p:txBody>
            </p:sp>
          </p:grpSp>
          <p:sp>
            <p:nvSpPr>
              <p:cNvPr id="34" name="TextBox 33">
                <a:extLst>
                  <a:ext uri="{FF2B5EF4-FFF2-40B4-BE49-F238E27FC236}">
                    <a16:creationId xmlns:a16="http://schemas.microsoft.com/office/drawing/2014/main" id="{2F710ED3-8564-5882-0AC4-D55288E14E8B}"/>
                  </a:ext>
                </a:extLst>
              </p:cNvPr>
              <p:cNvSpPr txBox="1"/>
              <p:nvPr/>
            </p:nvSpPr>
            <p:spPr>
              <a:xfrm>
                <a:off x="-5333034" y="2344135"/>
                <a:ext cx="5612003" cy="4431983"/>
              </a:xfrm>
              <a:prstGeom prst="rect">
                <a:avLst/>
              </a:prstGeom>
              <a:grpFill/>
            </p:spPr>
            <p:txBody>
              <a:bodyPr wrap="square">
                <a:spAutoFit/>
              </a:bodyPr>
              <a:lstStyle/>
              <a:p>
                <a:pPr marL="457200" algn="just">
                  <a:lnSpc>
                    <a:spcPct val="150000"/>
                  </a:lnSpc>
                </a:pPr>
                <a:r>
                  <a:rPr lang="en-IN" sz="1950" dirty="0">
                    <a:effectLst/>
                    <a:latin typeface="Times New Roman" panose="02020603050405020304" pitchFamily="18" charset="0"/>
                    <a:ea typeface="Times New Roman" panose="02020603050405020304" pitchFamily="18" charset="0"/>
                  </a:rPr>
                  <a:t>The Admin Panel has the authority to approve or reject leave requests. When a student applies for a leave, the Admin Panel reviews the request and decides whether to grant it. If the request is approved, the Admin Panel will share the Excel sheet with the parent, providing them with comprehensive information about their child's attendance and progress.</a:t>
                </a:r>
              </a:p>
              <a:p>
                <a:endParaRPr lang="en-IN" sz="2400" u="sng" dirty="0">
                  <a:solidFill>
                    <a:srgbClr val="000000"/>
                  </a:solidFill>
                  <a:latin typeface="Segoe UI" panose="020B0502040204020203" pitchFamily="34" charset="0"/>
                </a:endParaRPr>
              </a:p>
              <a:p>
                <a:pPr marL="285750" indent="-285750" algn="ctr">
                  <a:buFont typeface="Arial" panose="020B0604020202020204" pitchFamily="34" charset="0"/>
                  <a:buChar char="•"/>
                </a:pPr>
                <a:endParaRPr lang="en-IN" sz="2400" dirty="0"/>
              </a:p>
            </p:txBody>
          </p:sp>
        </p:grpSp>
        <p:pic>
          <p:nvPicPr>
            <p:cNvPr id="16" name="Picture 15" descr="A screenshot of a computer&#10;&#10;Description automatically generated">
              <a:extLst>
                <a:ext uri="{FF2B5EF4-FFF2-40B4-BE49-F238E27FC236}">
                  <a16:creationId xmlns:a16="http://schemas.microsoft.com/office/drawing/2014/main" id="{86367248-9FF2-E4AC-B7AD-28789B3C3FFB}"/>
                </a:ext>
              </a:extLst>
            </p:cNvPr>
            <p:cNvPicPr>
              <a:picLocks noChangeAspect="1"/>
            </p:cNvPicPr>
            <p:nvPr/>
          </p:nvPicPr>
          <p:blipFill rotWithShape="1">
            <a:blip r:embed="rId3">
              <a:extLst>
                <a:ext uri="{28A0092B-C50C-407E-A947-70E740481C1C}">
                  <a14:useLocalDpi xmlns:a14="http://schemas.microsoft.com/office/drawing/2010/main" val="0"/>
                </a:ext>
              </a:extLst>
            </a:blip>
            <a:srcRect l="1" t="1" r="4068" b="13935"/>
            <a:stretch/>
          </p:blipFill>
          <p:spPr>
            <a:xfrm>
              <a:off x="962617" y="2876000"/>
              <a:ext cx="4530710" cy="2286420"/>
            </a:xfrm>
            <a:prstGeom prst="roundRect">
              <a:avLst/>
            </a:prstGeom>
          </p:spPr>
        </p:pic>
      </p:grpSp>
      <p:grpSp>
        <p:nvGrpSpPr>
          <p:cNvPr id="38" name="Group 37">
            <a:extLst>
              <a:ext uri="{FF2B5EF4-FFF2-40B4-BE49-F238E27FC236}">
                <a16:creationId xmlns:a16="http://schemas.microsoft.com/office/drawing/2014/main" id="{04A07E5E-BE78-A02C-88CE-DA1AF09C8539}"/>
              </a:ext>
            </a:extLst>
          </p:cNvPr>
          <p:cNvGrpSpPr/>
          <p:nvPr/>
        </p:nvGrpSpPr>
        <p:grpSpPr>
          <a:xfrm>
            <a:off x="-10564062" y="8116"/>
            <a:ext cx="11512626" cy="7492080"/>
            <a:chOff x="2663663" y="-27938"/>
            <a:chExt cx="11512626" cy="7492080"/>
          </a:xfrm>
        </p:grpSpPr>
        <p:grpSp>
          <p:nvGrpSpPr>
            <p:cNvPr id="32" name="Group 31">
              <a:extLst>
                <a:ext uri="{FF2B5EF4-FFF2-40B4-BE49-F238E27FC236}">
                  <a16:creationId xmlns:a16="http://schemas.microsoft.com/office/drawing/2014/main" id="{D170B173-EF38-C9EC-375A-94E5B8D97CEA}"/>
                </a:ext>
              </a:extLst>
            </p:cNvPr>
            <p:cNvGrpSpPr/>
            <p:nvPr/>
          </p:nvGrpSpPr>
          <p:grpSpPr>
            <a:xfrm>
              <a:off x="2663663" y="-27938"/>
              <a:ext cx="11512626" cy="7492080"/>
              <a:chOff x="-10464139" y="0"/>
              <a:chExt cx="11512626" cy="7492080"/>
            </a:xfrm>
          </p:grpSpPr>
          <p:sp>
            <p:nvSpPr>
              <p:cNvPr id="23" name="TextBox 22">
                <a:extLst>
                  <a:ext uri="{FF2B5EF4-FFF2-40B4-BE49-F238E27FC236}">
                    <a16:creationId xmlns:a16="http://schemas.microsoft.com/office/drawing/2014/main" id="{6ED683E5-12EB-39F6-B57C-7B627CE955B3}"/>
                  </a:ext>
                </a:extLst>
              </p:cNvPr>
              <p:cNvSpPr txBox="1"/>
              <p:nvPr/>
            </p:nvSpPr>
            <p:spPr>
              <a:xfrm>
                <a:off x="-6976527" y="2321434"/>
                <a:ext cx="7441180" cy="5170646"/>
              </a:xfrm>
              <a:prstGeom prst="rect">
                <a:avLst/>
              </a:prstGeom>
              <a:noFill/>
              <a:effectLst>
                <a:outerShdw blurRad="50800" dist="38100" algn="l" rotWithShape="0">
                  <a:prstClr val="black">
                    <a:alpha val="40000"/>
                  </a:prstClr>
                </a:outerShdw>
              </a:effectLst>
            </p:spPr>
            <p:txBody>
              <a:bodyPr wrap="square" rtlCol="0">
                <a:spAutoFit/>
              </a:bodyPr>
              <a:lstStyle/>
              <a:p>
                <a:pPr algn="ctr"/>
                <a:r>
                  <a:rPr lang="en-US" sz="2400" b="0" i="0" dirty="0">
                    <a:solidFill>
                      <a:srgbClr val="000000"/>
                    </a:solidFill>
                    <a:effectLst/>
                    <a:latin typeface="Segoe UI" panose="020B0502040204020203" pitchFamily="34" charset="0"/>
                  </a:rPr>
                  <a:t>Launched in 2017, the intelligent transport management system is already helping develop efficient and convenient bus transport services and transform Ahmedabad into a world-class smart city.</a:t>
                </a:r>
              </a:p>
              <a:p>
                <a:r>
                  <a:rPr lang="en-US" sz="2400" b="0" i="0" dirty="0">
                    <a:solidFill>
                      <a:srgbClr val="000000"/>
                    </a:solidFill>
                    <a:effectLst/>
                    <a:latin typeface="Segoe UI" panose="020B0502040204020203" pitchFamily="34" charset="0"/>
                  </a:rPr>
                  <a:t>The ITMS incorporates five smart transport sub-systems:</a:t>
                </a:r>
              </a:p>
              <a:p>
                <a:pPr marL="285750" indent="-285750">
                  <a:buFont typeface="Arial" panose="020B0604020202020204" pitchFamily="34" charset="0"/>
                  <a:buChar char="•"/>
                </a:pPr>
                <a:r>
                  <a:rPr lang="en-IN" sz="2400" i="0" u="sng" dirty="0">
                    <a:solidFill>
                      <a:srgbClr val="000000"/>
                    </a:solidFill>
                    <a:effectLst/>
                    <a:latin typeface="Segoe UI" panose="020B0502040204020203" pitchFamily="34" charset="0"/>
                  </a:rPr>
                  <a:t>Automated Fare Collection Service (AFCS)</a:t>
                </a:r>
              </a:p>
              <a:p>
                <a:pPr marL="285750" indent="-285750">
                  <a:buFont typeface="Arial" panose="020B0604020202020204" pitchFamily="34" charset="0"/>
                  <a:buChar char="•"/>
                </a:pPr>
                <a:r>
                  <a:rPr lang="en-IN" sz="2400" i="0" u="none" strike="noStrike" dirty="0">
                    <a:solidFill>
                      <a:srgbClr val="000000"/>
                    </a:solidFill>
                    <a:effectLst/>
                    <a:latin typeface="Segoe UI" panose="020B0502040204020203" pitchFamily="34" charset="0"/>
                  </a:rPr>
                  <a:t>Automatic Vehicle Location System (AVLS)</a:t>
                </a:r>
                <a:endParaRPr lang="en-IN" sz="2400" u="none" strike="noStrike" dirty="0">
                  <a:solidFill>
                    <a:srgbClr val="000000"/>
                  </a:solidFill>
                  <a:latin typeface="Segoe UI" panose="020B0502040204020203" pitchFamily="34" charset="0"/>
                </a:endParaRPr>
              </a:p>
              <a:p>
                <a:pPr marL="285750" indent="-285750">
                  <a:buFont typeface="Arial" panose="020B0604020202020204" pitchFamily="34" charset="0"/>
                  <a:buChar char="•"/>
                </a:pPr>
                <a:r>
                  <a:rPr lang="en-IN" sz="2400" i="0" u="sng" dirty="0">
                    <a:solidFill>
                      <a:srgbClr val="000000"/>
                    </a:solidFill>
                    <a:effectLst/>
                    <a:latin typeface="Segoe UI" panose="020B0502040204020203" pitchFamily="34" charset="0"/>
                  </a:rPr>
                  <a:t>Passenger Information System (PIS)</a:t>
                </a:r>
              </a:p>
              <a:p>
                <a:pPr marL="285750" indent="-285750">
                  <a:buFont typeface="Arial" panose="020B0604020202020204" pitchFamily="34" charset="0"/>
                  <a:buChar char="•"/>
                </a:pPr>
                <a:r>
                  <a:rPr lang="en-US" sz="2400" i="0" dirty="0">
                    <a:solidFill>
                      <a:srgbClr val="000000"/>
                    </a:solidFill>
                    <a:effectLst/>
                    <a:latin typeface="Segoe UI" panose="020B0502040204020203" pitchFamily="34" charset="0"/>
                  </a:rPr>
                  <a:t>Vehicle Planning Schedule and Dispatch System (VPSD)</a:t>
                </a:r>
                <a:endParaRPr lang="en-US" sz="2400" dirty="0">
                  <a:solidFill>
                    <a:srgbClr val="000000"/>
                  </a:solidFill>
                  <a:latin typeface="Segoe UI" panose="020B0502040204020203" pitchFamily="34" charset="0"/>
                </a:endParaRPr>
              </a:p>
              <a:p>
                <a:pPr marL="285750" indent="-285750">
                  <a:buFont typeface="Arial" panose="020B0604020202020204" pitchFamily="34" charset="0"/>
                  <a:buChar char="•"/>
                </a:pPr>
                <a:r>
                  <a:rPr lang="en-IN" sz="2400" i="0" dirty="0">
                    <a:solidFill>
                      <a:srgbClr val="000000"/>
                    </a:solidFill>
                    <a:effectLst/>
                    <a:latin typeface="Segoe UI" panose="020B0502040204020203" pitchFamily="34" charset="0"/>
                  </a:rPr>
                  <a:t>Depot Management System (DMS)</a:t>
                </a:r>
                <a:endParaRPr lang="en-IN" sz="2400" dirty="0">
                  <a:solidFill>
                    <a:srgbClr val="000000"/>
                  </a:solidFill>
                  <a:latin typeface="Segoe UI" panose="020B0502040204020203" pitchFamily="34" charset="0"/>
                </a:endParaRPr>
              </a:p>
              <a:p>
                <a:endParaRPr lang="en-IN" sz="2400" u="sng" dirty="0">
                  <a:solidFill>
                    <a:srgbClr val="000000"/>
                  </a:solidFill>
                  <a:latin typeface="Segoe UI" panose="020B0502040204020203" pitchFamily="34" charset="0"/>
                </a:endParaRPr>
              </a:p>
              <a:p>
                <a:pPr marL="285750" indent="-285750" algn="ctr">
                  <a:buFont typeface="Arial" panose="020B0604020202020204" pitchFamily="34" charset="0"/>
                  <a:buChar char="•"/>
                </a:pPr>
                <a:endParaRPr lang="en-IN" dirty="0"/>
              </a:p>
            </p:txBody>
          </p:sp>
          <p:grpSp>
            <p:nvGrpSpPr>
              <p:cNvPr id="24" name="Group 23">
                <a:extLst>
                  <a:ext uri="{FF2B5EF4-FFF2-40B4-BE49-F238E27FC236}">
                    <a16:creationId xmlns:a16="http://schemas.microsoft.com/office/drawing/2014/main" id="{DB7900BE-8A9E-556D-8C98-C97EA8F074AA}"/>
                  </a:ext>
                </a:extLst>
              </p:cNvPr>
              <p:cNvGrpSpPr/>
              <p:nvPr/>
            </p:nvGrpSpPr>
            <p:grpSpPr>
              <a:xfrm>
                <a:off x="-10464139" y="0"/>
                <a:ext cx="11512626" cy="6858000"/>
                <a:chOff x="35347" y="11978"/>
                <a:chExt cx="11512626" cy="6858000"/>
              </a:xfrm>
              <a:effectLst>
                <a:outerShdw blurRad="50800" dist="38100" algn="l" rotWithShape="0">
                  <a:prstClr val="black">
                    <a:alpha val="40000"/>
                  </a:prstClr>
                </a:outerShdw>
              </a:effectLst>
            </p:grpSpPr>
            <p:sp>
              <p:nvSpPr>
                <p:cNvPr id="25" name="Freeform: Shape 24">
                  <a:extLst>
                    <a:ext uri="{FF2B5EF4-FFF2-40B4-BE49-F238E27FC236}">
                      <a16:creationId xmlns:a16="http://schemas.microsoft.com/office/drawing/2014/main" id="{D292C342-A151-DCD0-1BFD-5F2A78D6E09C}"/>
                    </a:ext>
                  </a:extLst>
                </p:cNvPr>
                <p:cNvSpPr/>
                <p:nvPr/>
              </p:nvSpPr>
              <p:spPr>
                <a:xfrm>
                  <a:off x="35347" y="11978"/>
                  <a:ext cx="11512626" cy="6858000"/>
                </a:xfrm>
                <a:custGeom>
                  <a:avLst/>
                  <a:gdLst>
                    <a:gd name="connsiteX0" fmla="*/ 0 w 11512626"/>
                    <a:gd name="connsiteY0" fmla="*/ 0 h 6858000"/>
                    <a:gd name="connsiteX1" fmla="*/ 10895682 w 11512626"/>
                    <a:gd name="connsiteY1" fmla="*/ 0 h 6858000"/>
                    <a:gd name="connsiteX2" fmla="*/ 10895682 w 11512626"/>
                    <a:gd name="connsiteY2" fmla="*/ 1507934 h 6858000"/>
                    <a:gd name="connsiteX3" fmla="*/ 11351042 w 11512626"/>
                    <a:gd name="connsiteY3" fmla="*/ 1507934 h 6858000"/>
                    <a:gd name="connsiteX4" fmla="*/ 11512626 w 11512626"/>
                    <a:gd name="connsiteY4" fmla="*/ 1669518 h 6858000"/>
                    <a:gd name="connsiteX5" fmla="*/ 11512626 w 11512626"/>
                    <a:gd name="connsiteY5" fmla="*/ 2348885 h 6858000"/>
                    <a:gd name="connsiteX6" fmla="*/ 11351042 w 11512626"/>
                    <a:gd name="connsiteY6" fmla="*/ 2510469 h 6858000"/>
                    <a:gd name="connsiteX7" fmla="*/ 10895682 w 11512626"/>
                    <a:gd name="connsiteY7" fmla="*/ 2510469 h 6858000"/>
                    <a:gd name="connsiteX8" fmla="*/ 10895682 w 11512626"/>
                    <a:gd name="connsiteY8" fmla="*/ 6858000 h 6858000"/>
                    <a:gd name="connsiteX9" fmla="*/ 0 w 11512626"/>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12626" h="6858000">
                      <a:moveTo>
                        <a:pt x="0" y="0"/>
                      </a:moveTo>
                      <a:lnTo>
                        <a:pt x="10895682" y="0"/>
                      </a:lnTo>
                      <a:lnTo>
                        <a:pt x="10895682" y="1507934"/>
                      </a:lnTo>
                      <a:lnTo>
                        <a:pt x="11351042" y="1507934"/>
                      </a:lnTo>
                      <a:cubicBezTo>
                        <a:pt x="11440282" y="1507934"/>
                        <a:pt x="11512626" y="1580278"/>
                        <a:pt x="11512626" y="1669518"/>
                      </a:cubicBezTo>
                      <a:lnTo>
                        <a:pt x="11512626" y="2348885"/>
                      </a:lnTo>
                      <a:cubicBezTo>
                        <a:pt x="11512626" y="2438125"/>
                        <a:pt x="11440282" y="2510469"/>
                        <a:pt x="11351042" y="2510469"/>
                      </a:cubicBezTo>
                      <a:lnTo>
                        <a:pt x="10895682" y="2510469"/>
                      </a:lnTo>
                      <a:lnTo>
                        <a:pt x="10895682" y="6858000"/>
                      </a:lnTo>
                      <a:lnTo>
                        <a:pt x="0" y="6858000"/>
                      </a:lnTo>
                      <a:close/>
                    </a:path>
                  </a:pathLst>
                </a:custGeom>
                <a:solidFill>
                  <a:srgbClr val="F9656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6" name="TextBox 25">
                  <a:extLst>
                    <a:ext uri="{FF2B5EF4-FFF2-40B4-BE49-F238E27FC236}">
                      <a16:creationId xmlns:a16="http://schemas.microsoft.com/office/drawing/2014/main" id="{CD2772C0-F80F-C7FB-D8AD-984C36A0480D}"/>
                    </a:ext>
                  </a:extLst>
                </p:cNvPr>
                <p:cNvSpPr txBox="1"/>
                <p:nvPr/>
              </p:nvSpPr>
              <p:spPr>
                <a:xfrm>
                  <a:off x="9205050" y="123111"/>
                  <a:ext cx="1434947" cy="1323439"/>
                </a:xfrm>
                <a:prstGeom prst="rect">
                  <a:avLst/>
                </a:prstGeom>
                <a:noFill/>
              </p:spPr>
              <p:txBody>
                <a:bodyPr wrap="square">
                  <a:spAutoFit/>
                </a:bodyPr>
                <a:lstStyle/>
                <a:p>
                  <a:r>
                    <a:rPr lang="en-IN" sz="8000" b="1" dirty="0">
                      <a:solidFill>
                        <a:schemeClr val="bg1"/>
                      </a:solidFill>
                    </a:rPr>
                    <a:t>03</a:t>
                  </a:r>
                </a:p>
              </p:txBody>
            </p:sp>
            <p:sp>
              <p:nvSpPr>
                <p:cNvPr id="27" name="TextBox 26">
                  <a:extLst>
                    <a:ext uri="{FF2B5EF4-FFF2-40B4-BE49-F238E27FC236}">
                      <a16:creationId xmlns:a16="http://schemas.microsoft.com/office/drawing/2014/main" id="{B15EFC17-7C4E-0814-510C-86EDA76E5DC0}"/>
                    </a:ext>
                  </a:extLst>
                </p:cNvPr>
                <p:cNvSpPr txBox="1"/>
                <p:nvPr/>
              </p:nvSpPr>
              <p:spPr>
                <a:xfrm>
                  <a:off x="5198948" y="1941544"/>
                  <a:ext cx="5144621" cy="3385542"/>
                </a:xfrm>
                <a:prstGeom prst="rect">
                  <a:avLst/>
                </a:prstGeom>
                <a:noFill/>
              </p:spPr>
              <p:txBody>
                <a:bodyPr wrap="square">
                  <a:spAutoFit/>
                </a:bodyPr>
                <a:lstStyle/>
                <a:p>
                  <a:pPr algn="just"/>
                  <a:r>
                    <a:rPr lang="en-IN" sz="2800" dirty="0">
                      <a:effectLst/>
                      <a:latin typeface="Aptos" panose="020B0004020202020204" pitchFamily="34" charset="0"/>
                      <a:ea typeface="Aptos" panose="020B0004020202020204" pitchFamily="34" charset="0"/>
                      <a:cs typeface="Times New Roman" panose="02020603050405020304" pitchFamily="18" charset="0"/>
                    </a:rPr>
                    <a:t>The Parent Panel serves as the primary interface for parents. The parents will receive an otp which will be required for registration. This ensures that the credential of the parent is valid.</a:t>
                  </a:r>
                  <a:endParaRPr lang="en-US" sz="2800" b="0" i="0" dirty="0">
                    <a:solidFill>
                      <a:srgbClr val="000000"/>
                    </a:solidFill>
                    <a:effectLst/>
                  </a:endParaRPr>
                </a:p>
                <a:p>
                  <a:pPr marL="285750" indent="-285750" algn="l">
                    <a:buFont typeface="Wingdings" panose="05000000000000000000" pitchFamily="2" charset="2"/>
                    <a:buChar char="q"/>
                  </a:pPr>
                  <a:endParaRPr lang="en-US" b="0" i="0" dirty="0">
                    <a:solidFill>
                      <a:srgbClr val="000000"/>
                    </a:solidFill>
                    <a:effectLst/>
                  </a:endParaRPr>
                </a:p>
              </p:txBody>
            </p:sp>
            <p:sp>
              <p:nvSpPr>
                <p:cNvPr id="28" name="TextBox 27">
                  <a:extLst>
                    <a:ext uri="{FF2B5EF4-FFF2-40B4-BE49-F238E27FC236}">
                      <a16:creationId xmlns:a16="http://schemas.microsoft.com/office/drawing/2014/main" id="{0210E13D-96C5-FC38-6880-EBD52529F6F1}"/>
                    </a:ext>
                  </a:extLst>
                </p:cNvPr>
                <p:cNvSpPr txBox="1"/>
                <p:nvPr/>
              </p:nvSpPr>
              <p:spPr>
                <a:xfrm>
                  <a:off x="10906698" y="1551905"/>
                  <a:ext cx="605928" cy="830997"/>
                </a:xfrm>
                <a:prstGeom prst="rect">
                  <a:avLst/>
                </a:prstGeom>
                <a:noFill/>
              </p:spPr>
              <p:txBody>
                <a:bodyPr wrap="square" rtlCol="0">
                  <a:spAutoFit/>
                </a:bodyPr>
                <a:lstStyle/>
                <a:p>
                  <a:r>
                    <a:rPr lang="en-IN" sz="4800" b="1" dirty="0"/>
                    <a:t>3</a:t>
                  </a:r>
                </a:p>
              </p:txBody>
            </p:sp>
          </p:grpSp>
          <p:sp>
            <p:nvSpPr>
              <p:cNvPr id="29" name="TextBox 28">
                <a:extLst>
                  <a:ext uri="{FF2B5EF4-FFF2-40B4-BE49-F238E27FC236}">
                    <a16:creationId xmlns:a16="http://schemas.microsoft.com/office/drawing/2014/main" id="{A389EE3C-B855-F177-8324-AD955E2B4016}"/>
                  </a:ext>
                </a:extLst>
              </p:cNvPr>
              <p:cNvSpPr txBox="1"/>
              <p:nvPr/>
            </p:nvSpPr>
            <p:spPr>
              <a:xfrm>
                <a:off x="-4406677" y="1269802"/>
                <a:ext cx="4047112" cy="584775"/>
              </a:xfrm>
              <a:prstGeom prst="rect">
                <a:avLst/>
              </a:prstGeom>
              <a:noFill/>
              <a:effectLst>
                <a:outerShdw blurRad="50800" dist="38100" algn="l" rotWithShape="0">
                  <a:prstClr val="black">
                    <a:alpha val="40000"/>
                  </a:prstClr>
                </a:outerShdw>
              </a:effectLst>
            </p:spPr>
            <p:txBody>
              <a:bodyPr wrap="square">
                <a:spAutoFit/>
              </a:bodyPr>
              <a:lstStyle/>
              <a:p>
                <a:pPr algn="ctr"/>
                <a:r>
                  <a:rPr lang="en-IN" sz="3200" b="1" dirty="0"/>
                  <a:t>THE PARENT PANEL</a:t>
                </a:r>
              </a:p>
            </p:txBody>
          </p:sp>
        </p:grpSp>
        <p:pic>
          <p:nvPicPr>
            <p:cNvPr id="37" name="Picture 36" descr="A screenshot of a computer&#10;&#10;Description automatically generated">
              <a:extLst>
                <a:ext uri="{FF2B5EF4-FFF2-40B4-BE49-F238E27FC236}">
                  <a16:creationId xmlns:a16="http://schemas.microsoft.com/office/drawing/2014/main" id="{2E99BFFB-E0D8-3A8A-7D59-7342D20A7FAF}"/>
                </a:ext>
              </a:extLst>
            </p:cNvPr>
            <p:cNvPicPr>
              <a:picLocks noChangeAspect="1"/>
            </p:cNvPicPr>
            <p:nvPr/>
          </p:nvPicPr>
          <p:blipFill rotWithShape="1">
            <a:blip r:embed="rId4">
              <a:extLst>
                <a:ext uri="{28A0092B-C50C-407E-A947-70E740481C1C}">
                  <a14:useLocalDpi xmlns:a14="http://schemas.microsoft.com/office/drawing/2010/main" val="0"/>
                </a:ext>
              </a:extLst>
            </a:blip>
            <a:srcRect r="2336" b="10563"/>
            <a:stretch/>
          </p:blipFill>
          <p:spPr>
            <a:xfrm>
              <a:off x="2835239" y="1927487"/>
              <a:ext cx="4906162" cy="2527261"/>
            </a:xfrm>
            <a:prstGeom prst="roundRect">
              <a:avLst/>
            </a:prstGeom>
          </p:spPr>
        </p:pic>
      </p:grpSp>
    </p:spTree>
    <p:extLst>
      <p:ext uri="{BB962C8B-B14F-4D97-AF65-F5344CB8AC3E}">
        <p14:creationId xmlns:p14="http://schemas.microsoft.com/office/powerpoint/2010/main" val="100411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2.91667E-6 0 L 0.81106 0 " pathEditMode="relative" rAng="0" ptsTypes="AA">
                                      <p:cBhvr>
                                        <p:cTn id="6" dur="2000" fill="hold"/>
                                        <p:tgtEl>
                                          <p:spTgt spid="33"/>
                                        </p:tgtEl>
                                        <p:attrNameLst>
                                          <p:attrName>ppt_x</p:attrName>
                                          <p:attrName>ppt_y</p:attrName>
                                        </p:attrNameLst>
                                      </p:cBhvr>
                                      <p:rCtr x="40547" y="0"/>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1.875E-6 -3.33333E-6 L 0.8138 0.00417 " pathEditMode="relative" rAng="0" ptsTypes="AA">
                                      <p:cBhvr>
                                        <p:cTn id="10" dur="2000" fill="hold"/>
                                        <p:tgtEl>
                                          <p:spTgt spid="30"/>
                                        </p:tgtEl>
                                        <p:attrNameLst>
                                          <p:attrName>ppt_x</p:attrName>
                                          <p:attrName>ppt_y</p:attrName>
                                        </p:attrNameLst>
                                      </p:cBhvr>
                                      <p:rCtr x="40690" y="208"/>
                                    </p:animMotion>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nodeType="clickEffect">
                                  <p:stCondLst>
                                    <p:cond delay="0"/>
                                  </p:stCondLst>
                                  <p:childTnLst>
                                    <p:animMotion origin="layout" path="M 8.33333E-7 -3.7037E-6 L 0.81367 0.00093 " pathEditMode="relative" rAng="0" ptsTypes="AA">
                                      <p:cBhvr>
                                        <p:cTn id="14" dur="2000" fill="hold"/>
                                        <p:tgtEl>
                                          <p:spTgt spid="38"/>
                                        </p:tgtEl>
                                        <p:attrNameLst>
                                          <p:attrName>ppt_x</p:attrName>
                                          <p:attrName>ppt_y</p:attrName>
                                        </p:attrNameLst>
                                      </p:cBhvr>
                                      <p:rCtr x="40677"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ame 3">
            <a:extLst>
              <a:ext uri="{FF2B5EF4-FFF2-40B4-BE49-F238E27FC236}">
                <a16:creationId xmlns:a16="http://schemas.microsoft.com/office/drawing/2014/main" id="{EE9FFC90-181F-2AC8-4FE8-3F33D0FF4687}"/>
              </a:ext>
            </a:extLst>
          </p:cNvPr>
          <p:cNvSpPr/>
          <p:nvPr/>
        </p:nvSpPr>
        <p:spPr>
          <a:xfrm>
            <a:off x="1214650" y="209320"/>
            <a:ext cx="9730853" cy="1100865"/>
          </a:xfrm>
          <a:prstGeom prst="frame">
            <a:avLst/>
          </a:prstGeom>
          <a:solidFill>
            <a:srgbClr val="D628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 name="TextBox 4">
            <a:extLst>
              <a:ext uri="{FF2B5EF4-FFF2-40B4-BE49-F238E27FC236}">
                <a16:creationId xmlns:a16="http://schemas.microsoft.com/office/drawing/2014/main" id="{26AA16F5-6604-1216-8F5C-28FC44D8DFEB}"/>
              </a:ext>
            </a:extLst>
          </p:cNvPr>
          <p:cNvSpPr txBox="1"/>
          <p:nvPr/>
        </p:nvSpPr>
        <p:spPr>
          <a:xfrm>
            <a:off x="2483893" y="421782"/>
            <a:ext cx="7492620" cy="642743"/>
          </a:xfrm>
          <a:prstGeom prst="rect">
            <a:avLst/>
          </a:prstGeom>
          <a:noFill/>
        </p:spPr>
        <p:txBody>
          <a:bodyPr wrap="square" rtlCol="0">
            <a:spAutoFit/>
          </a:bodyPr>
          <a:lstStyle/>
          <a:p>
            <a:pPr algn="ctr"/>
            <a:r>
              <a:rPr lang="en-IN" sz="3600" dirty="0">
                <a:solidFill>
                  <a:schemeClr val="accent6">
                    <a:lumMod val="75000"/>
                  </a:schemeClr>
                </a:solidFill>
                <a:latin typeface="Times New Roman" panose="02020603050405020304" pitchFamily="18" charset="0"/>
                <a:cs typeface="Times New Roman" panose="02020603050405020304" pitchFamily="18" charset="0"/>
              </a:rPr>
              <a:t>Control Flow Graph</a:t>
            </a:r>
          </a:p>
        </p:txBody>
      </p:sp>
      <p:pic>
        <p:nvPicPr>
          <p:cNvPr id="9" name="Picture 8" descr="A diagram of a network&#10;&#10;Description automatically generated">
            <a:extLst>
              <a:ext uri="{FF2B5EF4-FFF2-40B4-BE49-F238E27FC236}">
                <a16:creationId xmlns:a16="http://schemas.microsoft.com/office/drawing/2014/main" id="{CFA2B580-3F7F-4D41-5D08-3BAA7D9F8D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774" y="1410072"/>
            <a:ext cx="11872572" cy="5345570"/>
          </a:xfrm>
          <a:prstGeom prst="rect">
            <a:avLst/>
          </a:prstGeom>
        </p:spPr>
      </p:pic>
    </p:spTree>
    <p:extLst>
      <p:ext uri="{BB962C8B-B14F-4D97-AF65-F5344CB8AC3E}">
        <p14:creationId xmlns:p14="http://schemas.microsoft.com/office/powerpoint/2010/main" val="3674826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3B11F074-C74B-A87C-09B1-E67FB7D4D2F1}"/>
              </a:ext>
            </a:extLst>
          </p:cNvPr>
          <p:cNvGrpSpPr/>
          <p:nvPr/>
        </p:nvGrpSpPr>
        <p:grpSpPr>
          <a:xfrm>
            <a:off x="4989215" y="-954979"/>
            <a:ext cx="8385905" cy="8981501"/>
            <a:chOff x="4958735" y="-1305499"/>
            <a:chExt cx="8385905" cy="8981501"/>
          </a:xfrm>
          <a:blipFill dpi="0" rotWithShape="1">
            <a:blip r:embed="rId2">
              <a:extLst>
                <a:ext uri="{28A0092B-C50C-407E-A947-70E740481C1C}">
                  <a14:useLocalDpi xmlns:a14="http://schemas.microsoft.com/office/drawing/2010/main" val="0"/>
                </a:ext>
              </a:extLst>
            </a:blip>
            <a:srcRect/>
            <a:stretch>
              <a:fillRect/>
            </a:stretch>
          </a:blipFill>
        </p:grpSpPr>
        <p:sp>
          <p:nvSpPr>
            <p:cNvPr id="6" name="Hexagon 5">
              <a:extLst>
                <a:ext uri="{FF2B5EF4-FFF2-40B4-BE49-F238E27FC236}">
                  <a16:creationId xmlns:a16="http://schemas.microsoft.com/office/drawing/2014/main" id="{5E7D436E-A9B1-E035-C604-17C646F0CDAB}"/>
                </a:ext>
              </a:extLst>
            </p:cNvPr>
            <p:cNvSpPr/>
            <p:nvPr/>
          </p:nvSpPr>
          <p:spPr>
            <a:xfrm rot="5400000">
              <a:off x="6064783" y="-1152640"/>
              <a:ext cx="2610998" cy="230528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Hexagon 6">
              <a:extLst>
                <a:ext uri="{FF2B5EF4-FFF2-40B4-BE49-F238E27FC236}">
                  <a16:creationId xmlns:a16="http://schemas.microsoft.com/office/drawing/2014/main" id="{D4140B05-3AB1-C4FB-F39B-FE6522637014}"/>
                </a:ext>
              </a:extLst>
            </p:cNvPr>
            <p:cNvSpPr/>
            <p:nvPr/>
          </p:nvSpPr>
          <p:spPr>
            <a:xfrm rot="5400000">
              <a:off x="8475642" y="-1152640"/>
              <a:ext cx="2610998" cy="230528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Hexagon 7">
              <a:extLst>
                <a:ext uri="{FF2B5EF4-FFF2-40B4-BE49-F238E27FC236}">
                  <a16:creationId xmlns:a16="http://schemas.microsoft.com/office/drawing/2014/main" id="{82FE03A3-0519-867A-B7B7-357958D073EF}"/>
                </a:ext>
              </a:extLst>
            </p:cNvPr>
            <p:cNvSpPr/>
            <p:nvPr/>
          </p:nvSpPr>
          <p:spPr>
            <a:xfrm rot="5400000">
              <a:off x="10886501" y="-1152640"/>
              <a:ext cx="2610998" cy="230528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Hexagon 8">
              <a:extLst>
                <a:ext uri="{FF2B5EF4-FFF2-40B4-BE49-F238E27FC236}">
                  <a16:creationId xmlns:a16="http://schemas.microsoft.com/office/drawing/2014/main" id="{06FC45A0-5160-5A51-5737-DA87F2193262}"/>
                </a:ext>
              </a:extLst>
            </p:cNvPr>
            <p:cNvSpPr/>
            <p:nvPr/>
          </p:nvSpPr>
          <p:spPr>
            <a:xfrm rot="5400000">
              <a:off x="7217423" y="970861"/>
              <a:ext cx="2610998" cy="230528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Hexagon 9">
              <a:extLst>
                <a:ext uri="{FF2B5EF4-FFF2-40B4-BE49-F238E27FC236}">
                  <a16:creationId xmlns:a16="http://schemas.microsoft.com/office/drawing/2014/main" id="{135C273F-212F-B0CC-3F96-2DBB372B4E57}"/>
                </a:ext>
              </a:extLst>
            </p:cNvPr>
            <p:cNvSpPr/>
            <p:nvPr/>
          </p:nvSpPr>
          <p:spPr>
            <a:xfrm rot="5400000">
              <a:off x="9628970" y="970861"/>
              <a:ext cx="2610998" cy="230528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Hexagon 10">
              <a:extLst>
                <a:ext uri="{FF2B5EF4-FFF2-40B4-BE49-F238E27FC236}">
                  <a16:creationId xmlns:a16="http://schemas.microsoft.com/office/drawing/2014/main" id="{10D1A277-6C2C-F441-BB6F-C3D970369DD1}"/>
                </a:ext>
              </a:extLst>
            </p:cNvPr>
            <p:cNvSpPr/>
            <p:nvPr/>
          </p:nvSpPr>
          <p:spPr>
            <a:xfrm rot="5400000">
              <a:off x="4805876" y="970861"/>
              <a:ext cx="2610998" cy="230528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Hexagon 11">
              <a:extLst>
                <a:ext uri="{FF2B5EF4-FFF2-40B4-BE49-F238E27FC236}">
                  <a16:creationId xmlns:a16="http://schemas.microsoft.com/office/drawing/2014/main" id="{9D85464B-7DCC-81A2-E26E-D46D0179D4BA}"/>
                </a:ext>
              </a:extLst>
            </p:cNvPr>
            <p:cNvSpPr/>
            <p:nvPr/>
          </p:nvSpPr>
          <p:spPr>
            <a:xfrm rot="5400000">
              <a:off x="6011650" y="3094362"/>
              <a:ext cx="2610998" cy="230528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Hexagon 12">
              <a:extLst>
                <a:ext uri="{FF2B5EF4-FFF2-40B4-BE49-F238E27FC236}">
                  <a16:creationId xmlns:a16="http://schemas.microsoft.com/office/drawing/2014/main" id="{E89236A4-C0FB-2E98-2C68-AA7F16B2DDD6}"/>
                </a:ext>
              </a:extLst>
            </p:cNvPr>
            <p:cNvSpPr/>
            <p:nvPr/>
          </p:nvSpPr>
          <p:spPr>
            <a:xfrm rot="5400000">
              <a:off x="8423197" y="3094362"/>
              <a:ext cx="2610998" cy="230528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Hexagon 13">
              <a:extLst>
                <a:ext uri="{FF2B5EF4-FFF2-40B4-BE49-F238E27FC236}">
                  <a16:creationId xmlns:a16="http://schemas.microsoft.com/office/drawing/2014/main" id="{260F54EE-8D8F-2E74-CCBD-537A67060C9B}"/>
                </a:ext>
              </a:extLst>
            </p:cNvPr>
            <p:cNvSpPr/>
            <p:nvPr/>
          </p:nvSpPr>
          <p:spPr>
            <a:xfrm rot="5400000">
              <a:off x="10834744" y="3094362"/>
              <a:ext cx="2610998" cy="230528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Hexagon 14">
              <a:extLst>
                <a:ext uri="{FF2B5EF4-FFF2-40B4-BE49-F238E27FC236}">
                  <a16:creationId xmlns:a16="http://schemas.microsoft.com/office/drawing/2014/main" id="{AEC4CD74-461B-4045-7B81-675D556DE7FB}"/>
                </a:ext>
              </a:extLst>
            </p:cNvPr>
            <p:cNvSpPr/>
            <p:nvPr/>
          </p:nvSpPr>
          <p:spPr>
            <a:xfrm rot="5400000">
              <a:off x="7217423" y="5217863"/>
              <a:ext cx="2610998" cy="230528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Hexagon 15">
              <a:extLst>
                <a:ext uri="{FF2B5EF4-FFF2-40B4-BE49-F238E27FC236}">
                  <a16:creationId xmlns:a16="http://schemas.microsoft.com/office/drawing/2014/main" id="{9B282A6E-7849-5D5C-99BE-CF7CFD7E0877}"/>
                </a:ext>
              </a:extLst>
            </p:cNvPr>
            <p:cNvSpPr/>
            <p:nvPr/>
          </p:nvSpPr>
          <p:spPr>
            <a:xfrm rot="5400000">
              <a:off x="9628970" y="5217863"/>
              <a:ext cx="2610998" cy="230528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Hexagon 16">
              <a:extLst>
                <a:ext uri="{FF2B5EF4-FFF2-40B4-BE49-F238E27FC236}">
                  <a16:creationId xmlns:a16="http://schemas.microsoft.com/office/drawing/2014/main" id="{36B0BE93-5A74-2F91-2386-5CAC845DBBB2}"/>
                </a:ext>
              </a:extLst>
            </p:cNvPr>
            <p:cNvSpPr/>
            <p:nvPr/>
          </p:nvSpPr>
          <p:spPr>
            <a:xfrm rot="5400000">
              <a:off x="4805876" y="5217863"/>
              <a:ext cx="2610998" cy="230528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0" name="TextBox 19">
            <a:extLst>
              <a:ext uri="{FF2B5EF4-FFF2-40B4-BE49-F238E27FC236}">
                <a16:creationId xmlns:a16="http://schemas.microsoft.com/office/drawing/2014/main" id="{B50E7FC3-067C-668A-B27E-29C33440F4B5}"/>
              </a:ext>
            </a:extLst>
          </p:cNvPr>
          <p:cNvSpPr txBox="1"/>
          <p:nvPr/>
        </p:nvSpPr>
        <p:spPr>
          <a:xfrm>
            <a:off x="104891" y="0"/>
            <a:ext cx="4547320" cy="6555641"/>
          </a:xfrm>
          <a:prstGeom prst="rect">
            <a:avLst/>
          </a:prstGeom>
          <a:noFill/>
        </p:spPr>
        <p:txBody>
          <a:bodyPr wrap="square">
            <a:spAutoFit/>
          </a:bodyPr>
          <a:lstStyle/>
          <a:p>
            <a:r>
              <a:rPr lang="en-US" sz="2800" b="1" i="0" dirty="0">
                <a:effectLst/>
                <a:latin typeface="Söhne"/>
              </a:rPr>
              <a:t>In conclusion</a:t>
            </a:r>
            <a:r>
              <a:rPr lang="en-US" sz="2800" b="0" i="0" dirty="0">
                <a:effectLst/>
                <a:latin typeface="Söhne"/>
              </a:rPr>
              <a:t>, the UPERMIT project revolutionizes leave management for university students, offering a streamlined and efficient system for both hostelers and non-hostelers alike. By automating the process and facilitating communication between students, parents, and administrators, UPERMIT enhances transparency, efficiency, and collaboration within the university community.</a:t>
            </a:r>
            <a:endParaRPr lang="en-IN" sz="2800" dirty="0"/>
          </a:p>
        </p:txBody>
      </p:sp>
    </p:spTree>
    <p:extLst>
      <p:ext uri="{BB962C8B-B14F-4D97-AF65-F5344CB8AC3E}">
        <p14:creationId xmlns:p14="http://schemas.microsoft.com/office/powerpoint/2010/main" val="141693253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1"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42" name="Rectangle 1041">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result for thank you picture in red white and green">
            <a:extLst>
              <a:ext uri="{FF2B5EF4-FFF2-40B4-BE49-F238E27FC236}">
                <a16:creationId xmlns:a16="http://schemas.microsoft.com/office/drawing/2014/main" id="{4885D060-AB67-328B-3C99-6DE81ECD24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34" r="5778" b="1"/>
          <a:stretch/>
        </p:blipFill>
        <p:spPr bwMode="auto">
          <a:xfrm>
            <a:off x="-1" y="-2"/>
            <a:ext cx="6096001" cy="685800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BB59EE0-FC9A-0F06-4382-18BB55FB282B}"/>
              </a:ext>
            </a:extLst>
          </p:cNvPr>
          <p:cNvSpPr txBox="1"/>
          <p:nvPr/>
        </p:nvSpPr>
        <p:spPr>
          <a:xfrm>
            <a:off x="6803409" y="2470245"/>
            <a:ext cx="4156512" cy="3769835"/>
          </a:xfrm>
          <a:prstGeom prst="rect">
            <a:avLst/>
          </a:prstGeom>
        </p:spPr>
        <p:txBody>
          <a:bodyPr vert="horz" lIns="91440" tIns="45720" rIns="91440" bIns="45720" rtlCol="0" anchor="ctr">
            <a:normAutofit/>
          </a:bodyPr>
          <a:lstStyle/>
          <a:p>
            <a:pPr>
              <a:lnSpc>
                <a:spcPct val="90000"/>
              </a:lnSpc>
              <a:spcAft>
                <a:spcPts val="600"/>
              </a:spcAft>
            </a:pPr>
            <a:r>
              <a:rPr lang="en-US" sz="2000" dirty="0"/>
              <a:t>Presented By:</a:t>
            </a:r>
          </a:p>
          <a:p>
            <a:pPr lvl="1">
              <a:lnSpc>
                <a:spcPct val="90000"/>
              </a:lnSpc>
              <a:spcAft>
                <a:spcPts val="600"/>
              </a:spcAft>
            </a:pPr>
            <a:endParaRPr lang="en-US" sz="2000"/>
          </a:p>
          <a:p>
            <a:pPr lvl="1">
              <a:lnSpc>
                <a:spcPct val="90000"/>
              </a:lnSpc>
              <a:spcAft>
                <a:spcPts val="600"/>
              </a:spcAft>
            </a:pPr>
            <a:r>
              <a:rPr lang="en-US" sz="2000"/>
              <a:t>Mehardeep </a:t>
            </a:r>
            <a:r>
              <a:rPr lang="en-US" sz="2000" dirty="0"/>
              <a:t>Kaur </a:t>
            </a:r>
          </a:p>
          <a:p>
            <a:pPr lvl="1">
              <a:lnSpc>
                <a:spcPct val="90000"/>
              </a:lnSpc>
              <a:spcAft>
                <a:spcPts val="600"/>
              </a:spcAft>
            </a:pPr>
            <a:r>
              <a:rPr lang="en-US" sz="2000" dirty="0"/>
              <a:t>Roll no. 2210997287</a:t>
            </a:r>
          </a:p>
          <a:p>
            <a:pPr lvl="1">
              <a:lnSpc>
                <a:spcPct val="90000"/>
              </a:lnSpc>
              <a:spcAft>
                <a:spcPts val="600"/>
              </a:spcAft>
            </a:pPr>
            <a:endParaRPr lang="en-US" sz="2000" dirty="0"/>
          </a:p>
          <a:p>
            <a:pPr lvl="1">
              <a:lnSpc>
                <a:spcPct val="90000"/>
              </a:lnSpc>
              <a:spcAft>
                <a:spcPts val="600"/>
              </a:spcAft>
            </a:pPr>
            <a:r>
              <a:rPr lang="en-US" sz="2000" dirty="0"/>
              <a:t>Swati Thakur</a:t>
            </a:r>
          </a:p>
          <a:p>
            <a:pPr lvl="1">
              <a:lnSpc>
                <a:spcPct val="90000"/>
              </a:lnSpc>
              <a:spcAft>
                <a:spcPts val="600"/>
              </a:spcAft>
            </a:pPr>
            <a:r>
              <a:rPr lang="en-US" sz="2000" dirty="0"/>
              <a:t>Roll no. 2210997249</a:t>
            </a:r>
          </a:p>
          <a:p>
            <a:pPr lvl="1">
              <a:lnSpc>
                <a:spcPct val="90000"/>
              </a:lnSpc>
              <a:spcAft>
                <a:spcPts val="600"/>
              </a:spcAft>
            </a:pPr>
            <a:endParaRPr lang="en-US" sz="2000" dirty="0"/>
          </a:p>
          <a:p>
            <a:pPr lvl="1">
              <a:lnSpc>
                <a:spcPct val="90000"/>
              </a:lnSpc>
              <a:spcAft>
                <a:spcPts val="600"/>
              </a:spcAft>
            </a:pPr>
            <a:r>
              <a:rPr lang="en-US" sz="2000" dirty="0"/>
              <a:t>Simran Kaur</a:t>
            </a:r>
          </a:p>
          <a:p>
            <a:pPr lvl="1">
              <a:lnSpc>
                <a:spcPct val="90000"/>
              </a:lnSpc>
              <a:spcAft>
                <a:spcPts val="600"/>
              </a:spcAft>
            </a:pPr>
            <a:r>
              <a:rPr lang="en-US" sz="2000" dirty="0"/>
              <a:t>Roll no. 2210997236</a:t>
            </a:r>
          </a:p>
        </p:txBody>
      </p:sp>
      <p:sp>
        <p:nvSpPr>
          <p:cNvPr id="3" name="TextBox 2">
            <a:extLst>
              <a:ext uri="{FF2B5EF4-FFF2-40B4-BE49-F238E27FC236}">
                <a16:creationId xmlns:a16="http://schemas.microsoft.com/office/drawing/2014/main" id="{86109DD8-81C3-D621-BAAD-75901B3DF083}"/>
              </a:ext>
            </a:extLst>
          </p:cNvPr>
          <p:cNvSpPr txBox="1"/>
          <p:nvPr/>
        </p:nvSpPr>
        <p:spPr>
          <a:xfrm>
            <a:off x="6465422" y="6434139"/>
            <a:ext cx="5338785" cy="400110"/>
          </a:xfrm>
          <a:prstGeom prst="rect">
            <a:avLst/>
          </a:prstGeom>
          <a:noFill/>
        </p:spPr>
        <p:txBody>
          <a:bodyPr wrap="square" rtlCol="0">
            <a:spAutoFit/>
          </a:bodyPr>
          <a:lstStyle/>
          <a:p>
            <a:r>
              <a:rPr lang="en-IN" sz="2000" b="1" dirty="0">
                <a:solidFill>
                  <a:schemeClr val="accent1">
                    <a:lumMod val="60000"/>
                    <a:lumOff val="40000"/>
                  </a:schemeClr>
                </a:solidFill>
              </a:rPr>
              <a:t>Please visit www.upermit.in/register.html</a:t>
            </a:r>
          </a:p>
        </p:txBody>
      </p:sp>
    </p:spTree>
    <p:extLst>
      <p:ext uri="{BB962C8B-B14F-4D97-AF65-F5344CB8AC3E}">
        <p14:creationId xmlns:p14="http://schemas.microsoft.com/office/powerpoint/2010/main" val="42025821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260</TotalTime>
  <Words>827</Words>
  <Application>Microsoft Office PowerPoint</Application>
  <PresentationFormat>Widescreen</PresentationFormat>
  <Paragraphs>74</Paragraphs>
  <Slides>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Aptos</vt:lpstr>
      <vt:lpstr>Aptos Display</vt:lpstr>
      <vt:lpstr>Arial</vt:lpstr>
      <vt:lpstr>Segoe UI</vt:lpstr>
      <vt:lpstr>Söhne</vt:lpstr>
      <vt:lpstr>Times New Roman</vt:lpstr>
      <vt:lpstr>Wingdings</vt:lpstr>
      <vt:lpstr>Office Theme</vt:lpstr>
      <vt:lpstr>PowerPoint Presentation</vt:lpstr>
      <vt:lpstr>PowerPoint Presentation</vt:lpstr>
      <vt:lpstr>PowerPoint Presentation</vt:lpstr>
      <vt:lpstr>PROVIDED SOLUTION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Mehardeep Kaur</dc:creator>
  <cp:lastModifiedBy>Mehardeep Kaur</cp:lastModifiedBy>
  <cp:revision>1</cp:revision>
  <dcterms:created xsi:type="dcterms:W3CDTF">2024-04-26T05:18:54Z</dcterms:created>
  <dcterms:modified xsi:type="dcterms:W3CDTF">2024-04-29T15:35:53Z</dcterms:modified>
</cp:coreProperties>
</file>